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9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9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5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7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27BC-F7A1-49CF-9C1E-D2775DF5700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9D733-8F35-4C4B-98D3-9B715635C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6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92"/>
            <a:ext cx="12192000" cy="70953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024" y="2753483"/>
            <a:ext cx="3564025" cy="356402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05608" y="512063"/>
            <a:ext cx="7411523" cy="5542369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064" r="7308" b="4617"/>
          <a:stretch/>
        </p:blipFill>
        <p:spPr>
          <a:xfrm>
            <a:off x="1035389" y="912881"/>
            <a:ext cx="3776871" cy="412777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915003" y="1652582"/>
            <a:ext cx="1908313" cy="2324586"/>
            <a:chOff x="1915003" y="1652582"/>
            <a:chExt cx="1908313" cy="232458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50" y="1652582"/>
              <a:ext cx="1858617" cy="18586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15003" y="3330837"/>
              <a:ext cx="19083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шорт</a:t>
              </a:r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61484" y="683691"/>
            <a:ext cx="3880494" cy="4163331"/>
            <a:chOff x="4639062" y="1123121"/>
            <a:chExt cx="3880494" cy="41633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260" y="1123121"/>
              <a:ext cx="3707296" cy="370729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39062" y="4578566"/>
              <a:ext cx="37254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Сергій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415896" y="4939999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Шорти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Сергія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853812" y="1223708"/>
            <a:ext cx="2140023" cy="2920484"/>
            <a:chOff x="-249508" y="2713423"/>
            <a:chExt cx="2140023" cy="29204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400" r="9777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07" y="2713423"/>
              <a:ext cx="1777019" cy="26665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-249508" y="4926021"/>
              <a:ext cx="2140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шарф</a:t>
              </a:r>
              <a:endPara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017667" y="1127249"/>
            <a:ext cx="2927102" cy="3700476"/>
            <a:chOff x="7973215" y="2145827"/>
            <a:chExt cx="2927102" cy="370047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3215" y="2145827"/>
              <a:ext cx="2680684" cy="323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198906" y="5138417"/>
              <a:ext cx="2701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Марина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961786" y="4939999"/>
            <a:ext cx="4903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Шарф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Марини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43434" y="1473625"/>
            <a:ext cx="2569265" cy="2607953"/>
            <a:chOff x="9271616" y="704021"/>
            <a:chExt cx="2569265" cy="260795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296" y="704021"/>
              <a:ext cx="2272748" cy="227274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71616" y="2665643"/>
              <a:ext cx="2569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689202" y="780888"/>
            <a:ext cx="3715388" cy="4022427"/>
            <a:chOff x="2683685" y="418080"/>
            <a:chExt cx="3715388" cy="40224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685" y="418080"/>
              <a:ext cx="3715388" cy="37153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38908" y="3732621"/>
              <a:ext cx="3088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Роберт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837903" y="4936644"/>
            <a:ext cx="545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Сорочка Роберта.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96345" y="1156752"/>
            <a:ext cx="2843061" cy="3102146"/>
            <a:chOff x="7347982" y="3090683"/>
            <a:chExt cx="2843061" cy="310214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982" y="3090683"/>
              <a:ext cx="2843061" cy="28430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373606" y="5546498"/>
              <a:ext cx="2791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569465" y="886944"/>
            <a:ext cx="3505790" cy="3948261"/>
            <a:chOff x="8321428" y="1227829"/>
            <a:chExt cx="3505790" cy="39482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428" y="1227829"/>
              <a:ext cx="3505790" cy="35057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15613" y="4468204"/>
              <a:ext cx="230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Рита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083543" y="4929753"/>
            <a:ext cx="4652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Сарафан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Рити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810685" y="1903720"/>
            <a:ext cx="2246303" cy="2185312"/>
            <a:chOff x="6927" y="1350102"/>
            <a:chExt cx="2246303" cy="2185312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68" y="1350102"/>
              <a:ext cx="1919140" cy="191914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927" y="2950639"/>
              <a:ext cx="2246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джемпер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281729" y="643419"/>
            <a:ext cx="2477906" cy="4112163"/>
            <a:chOff x="8683775" y="963128"/>
            <a:chExt cx="2477906" cy="41121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775" y="963128"/>
              <a:ext cx="2477906" cy="37168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8901428" y="4428960"/>
              <a:ext cx="2018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Ігор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943411" y="4904545"/>
            <a:ext cx="537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Джемпер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Ігоря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742435" y="1491514"/>
            <a:ext cx="2265971" cy="2671761"/>
            <a:chOff x="1716051" y="2168917"/>
            <a:chExt cx="2265971" cy="2671761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6292" y="2168917"/>
              <a:ext cx="2225730" cy="22257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716051" y="4132792"/>
              <a:ext cx="2255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куртка</a:t>
              </a:r>
              <a:endPara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200539" y="760261"/>
            <a:ext cx="2582999" cy="4086761"/>
            <a:chOff x="7974213" y="830835"/>
            <a:chExt cx="2582999" cy="4086761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586" y="830835"/>
              <a:ext cx="2502498" cy="375374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974213" y="4271265"/>
              <a:ext cx="258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Лариса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989051" y="4933289"/>
            <a:ext cx="4860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Куртка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Лариси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347408" y="627969"/>
            <a:ext cx="2356499" cy="4219053"/>
            <a:chOff x="8514385" y="741353"/>
            <a:chExt cx="2356499" cy="4219053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4069" y="741353"/>
              <a:ext cx="2242244" cy="382508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514385" y="4314075"/>
              <a:ext cx="235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Єгор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777654" y="1518995"/>
            <a:ext cx="2295939" cy="2717436"/>
            <a:chOff x="806331" y="2693655"/>
            <a:chExt cx="2295939" cy="271743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49" y="2693655"/>
              <a:ext cx="2240894" cy="226999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06331" y="4826316"/>
              <a:ext cx="2295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141672" y="4913755"/>
            <a:ext cx="4848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Рукавиці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Єгора</a:t>
            </a:r>
            <a:r>
              <a:rPr lang="ru-RU" sz="5400" b="1" cap="none" spc="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.</a:t>
            </a:r>
            <a:endParaRPr lang="ru-RU" sz="5400" b="1" cap="none" spc="0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9" y="5782500"/>
            <a:ext cx="1081628" cy="98191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t="11623" r="9177" b="10941"/>
          <a:stretch/>
        </p:blipFill>
        <p:spPr>
          <a:xfrm>
            <a:off x="2512938" y="1264299"/>
            <a:ext cx="5020408" cy="53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9" grpId="0"/>
      <p:bldP spid="19" grpId="1"/>
      <p:bldP spid="25" grpId="0"/>
      <p:bldP spid="25" grpId="1"/>
      <p:bldP spid="32" grpId="0"/>
      <p:bldP spid="32" grpId="1"/>
      <p:bldP spid="39" grpId="0"/>
      <p:bldP spid="39" grpId="1"/>
      <p:bldP spid="47" grpId="0"/>
      <p:bldP spid="47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2025-11-25T08:57:15Z</dcterms:created>
  <dcterms:modified xsi:type="dcterms:W3CDTF">2025-11-25T09:06:44Z</dcterms:modified>
</cp:coreProperties>
</file>