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9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5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7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0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8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1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4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8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3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3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95F9-DB29-4057-869A-2F8E59AE565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4A14-7890-4277-AB3E-AF77DC44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9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microsoft.com/office/2007/relationships/hdphoto" Target="../media/hdphoto5.wdp"/><Relationship Id="rId50" Type="http://schemas.openxmlformats.org/officeDocument/2006/relationships/image" Target="../media/image43.png"/><Relationship Id="rId55" Type="http://schemas.openxmlformats.org/officeDocument/2006/relationships/image" Target="../media/image4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microsoft.com/office/2007/relationships/hdphoto" Target="../media/hdphoto2.wdp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5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microsoft.com/office/2007/relationships/hdphoto" Target="../media/hdphoto4.wdp"/><Relationship Id="rId53" Type="http://schemas.openxmlformats.org/officeDocument/2006/relationships/image" Target="../media/image46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4" Type="http://schemas.openxmlformats.org/officeDocument/2006/relationships/image" Target="../media/image40.png"/><Relationship Id="rId52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microsoft.com/office/2007/relationships/hdphoto" Target="../media/hdphoto3.wdp"/><Relationship Id="rId48" Type="http://schemas.openxmlformats.org/officeDocument/2006/relationships/image" Target="../media/image42.png"/><Relationship Id="rId56" Type="http://schemas.openxmlformats.org/officeDocument/2006/relationships/image" Target="../media/image49.png"/><Relationship Id="rId8" Type="http://schemas.microsoft.com/office/2007/relationships/hdphoto" Target="../media/hdphoto1.wdp"/><Relationship Id="rId51" Type="http://schemas.openxmlformats.org/officeDocument/2006/relationships/image" Target="../media/image44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430" y="-79131"/>
            <a:ext cx="12205427" cy="6998677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3205" r="18203" b="11667"/>
          <a:stretch/>
        </p:blipFill>
        <p:spPr>
          <a:xfrm>
            <a:off x="1026721" y="3778209"/>
            <a:ext cx="2243145" cy="2650168"/>
          </a:xfrm>
          <a:prstGeom prst="rect">
            <a:avLst/>
          </a:prstGeom>
          <a:noFill/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420" y="3799998"/>
            <a:ext cx="2546033" cy="254603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047696" y="908768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99220208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47996581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15074329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36986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9206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47218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52247" y="913725"/>
            <a:ext cx="3393105" cy="896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5778" y="1039926"/>
            <a:ext cx="720000" cy="7200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88238" y="1033259"/>
            <a:ext cx="720000" cy="72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00698" y="1039926"/>
            <a:ext cx="720000" cy="72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13158" y="1028648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51126" y="1936742"/>
            <a:ext cx="1620000" cy="1643300"/>
            <a:chOff x="273286" y="1982603"/>
            <a:chExt cx="1620000" cy="16433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3286" y="2005903"/>
              <a:ext cx="1620000" cy="1620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5848" y="2015826"/>
              <a:ext cx="4732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32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ru-RU" sz="32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2" b="7286"/>
            <a:stretch/>
          </p:blipFill>
          <p:spPr>
            <a:xfrm>
              <a:off x="403009" y="2815903"/>
              <a:ext cx="667600" cy="792865"/>
            </a:xfrm>
            <a:prstGeom prst="rect">
              <a:avLst/>
            </a:prstGeom>
          </p:spPr>
        </p:pic>
        <p:pic>
          <p:nvPicPr>
            <p:cNvPr id="17" name="Рисунок 16" descr="Иллюстрация звонящего звонка | Бесплатно векторы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12960" b="13348"/>
            <a:stretch/>
          </p:blipFill>
          <p:spPr>
            <a:xfrm rot="16200000">
              <a:off x="1083139" y="2913752"/>
              <a:ext cx="689094" cy="63272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55" b="49076" l="3563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6026" r="74854" b="72179"/>
            <a:stretch/>
          </p:blipFill>
          <p:spPr>
            <a:xfrm>
              <a:off x="680293" y="1982603"/>
              <a:ext cx="792000" cy="899253"/>
            </a:xfrm>
            <a:prstGeom prst="rect">
              <a:avLst/>
            </a:prstGeom>
          </p:spPr>
        </p:pic>
        <p:sp>
          <p:nvSpPr>
            <p:cNvPr id="19" name="Стрелка вверх 18"/>
            <p:cNvSpPr/>
            <p:nvPr/>
          </p:nvSpPr>
          <p:spPr>
            <a:xfrm>
              <a:off x="1548493" y="2205618"/>
              <a:ext cx="180000" cy="468000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96183" y="1960042"/>
            <a:ext cx="1660901" cy="1620000"/>
            <a:chOff x="2042897" y="2005903"/>
            <a:chExt cx="1660901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42897" y="2005903"/>
              <a:ext cx="1620000" cy="1620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верх 19"/>
            <p:cNvSpPr/>
            <p:nvPr/>
          </p:nvSpPr>
          <p:spPr>
            <a:xfrm>
              <a:off x="3356676" y="2205618"/>
              <a:ext cx="180000" cy="468000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Иллюстрация звонящего звонка | Бесплатно векторы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12960" b="13348"/>
            <a:stretch/>
          </p:blipFill>
          <p:spPr>
            <a:xfrm rot="20578017">
              <a:off x="3014704" y="2821454"/>
              <a:ext cx="689094" cy="63272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2063690" y="2015825"/>
              <a:ext cx="4732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32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ru-RU" sz="32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" t="14744" b="12436"/>
            <a:stretch/>
          </p:blipFill>
          <p:spPr>
            <a:xfrm>
              <a:off x="2099918" y="2879653"/>
              <a:ext cx="558175" cy="655952"/>
            </a:xfrm>
            <a:prstGeom prst="rect">
              <a:avLst/>
            </a:prstGeom>
          </p:spPr>
        </p:pic>
        <p:pic>
          <p:nvPicPr>
            <p:cNvPr id="25" name="Рисунок 24" descr="Page 5 | Micro Vibration Images - Free Download on Freepik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752" y="2931795"/>
              <a:ext cx="486508" cy="48650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8" b="27227" l="41568" r="56295">
                          <a14:foregroundMark x1="45724" y1="14790" x2="51544" y2="15126"/>
                          <a14:foregroundMark x1="51188" y1="21681" x2="47625" y2="21513"/>
                          <a14:foregroundMark x1="49762" y1="24202" x2="49762" y2="24202"/>
                          <a14:foregroundMark x1="49762" y1="24202" x2="47506" y2="24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7" t="8906" r="43498" b="72960"/>
            <a:stretch/>
          </p:blipFill>
          <p:spPr>
            <a:xfrm>
              <a:off x="2468377" y="2088871"/>
              <a:ext cx="810000" cy="720000"/>
            </a:xfrm>
            <a:prstGeom prst="rect">
              <a:avLst/>
            </a:prstGeom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93" y="1332120"/>
            <a:ext cx="1219499" cy="99777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 b="14046"/>
          <a:stretch/>
        </p:blipFill>
        <p:spPr>
          <a:xfrm>
            <a:off x="6100527" y="3124059"/>
            <a:ext cx="1305314" cy="95534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5" y="1183511"/>
            <a:ext cx="1310203" cy="131020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9784" r="22890" b="11080"/>
          <a:stretch/>
        </p:blipFill>
        <p:spPr>
          <a:xfrm>
            <a:off x="4385705" y="2870591"/>
            <a:ext cx="1014985" cy="140228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5" y="2938875"/>
            <a:ext cx="1323268" cy="132326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99" y="4721289"/>
            <a:ext cx="1323268" cy="132326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162">
            <a:off x="6082573" y="4750358"/>
            <a:ext cx="1323268" cy="132326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33" y="4744143"/>
            <a:ext cx="1323268" cy="132326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73" y="1070203"/>
            <a:ext cx="1323268" cy="132326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15" y="907006"/>
            <a:ext cx="1086805" cy="163020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 b="11066"/>
          <a:stretch/>
        </p:blipFill>
        <p:spPr>
          <a:xfrm>
            <a:off x="6227106" y="1166040"/>
            <a:ext cx="1099183" cy="127839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0662"/>
          <a:stretch/>
        </p:blipFill>
        <p:spPr>
          <a:xfrm rot="2201649">
            <a:off x="8040154" y="1221614"/>
            <a:ext cx="1047119" cy="120996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84" y="2949771"/>
            <a:ext cx="1143541" cy="134720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4" y="2986703"/>
            <a:ext cx="1212818" cy="1212818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886">
            <a:off x="8085824" y="2963130"/>
            <a:ext cx="974417" cy="146162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87" y="4709212"/>
            <a:ext cx="1220694" cy="122069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51" y="4859062"/>
            <a:ext cx="1113863" cy="111386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5" y="4598953"/>
            <a:ext cx="1494747" cy="1494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91" y="1154042"/>
            <a:ext cx="1232326" cy="1232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5247" r="13950" b="6198"/>
          <a:stretch/>
        </p:blipFill>
        <p:spPr>
          <a:xfrm rot="2554161">
            <a:off x="6231927" y="1086068"/>
            <a:ext cx="1059984" cy="130863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13659"/>
          <a:stretch/>
        </p:blipFill>
        <p:spPr>
          <a:xfrm>
            <a:off x="7922895" y="1272124"/>
            <a:ext cx="1246999" cy="11007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8340"/>
          <a:stretch/>
        </p:blipFill>
        <p:spPr>
          <a:xfrm>
            <a:off x="4445557" y="2962656"/>
            <a:ext cx="1051384" cy="12527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53" y="3037891"/>
            <a:ext cx="1106646" cy="11066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031">
            <a:off x="8031201" y="2805088"/>
            <a:ext cx="1071573" cy="16073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6520"/>
          <a:stretch/>
        </p:blipFill>
        <p:spPr>
          <a:xfrm>
            <a:off x="4224528" y="4802663"/>
            <a:ext cx="1453896" cy="10891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9367" r="9034" b="9871"/>
          <a:stretch/>
        </p:blipFill>
        <p:spPr>
          <a:xfrm>
            <a:off x="6170434" y="5051143"/>
            <a:ext cx="1131762" cy="73411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16" y="4755337"/>
            <a:ext cx="1128443" cy="11284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t="6803" r="29637" b="5715"/>
          <a:stretch/>
        </p:blipFill>
        <p:spPr>
          <a:xfrm>
            <a:off x="4657702" y="1117918"/>
            <a:ext cx="633263" cy="12685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71" y="1154042"/>
            <a:ext cx="997158" cy="12160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9965" b="92732" l="10000" r="90000">
                        <a14:foregroundMark x1="33516" y1="26143" x2="36172" y2="29543"/>
                        <a14:foregroundMark x1="33047" y1="26143" x2="34063" y2="22860"/>
                        <a14:foregroundMark x1="34766" y1="21571" x2="35781" y2="19461"/>
                        <a14:foregroundMark x1="36875" y1="19109" x2="40000" y2="20985"/>
                        <a14:foregroundMark x1="41172" y1="22274" x2="42109" y2="23095"/>
                        <a14:foregroundMark x1="43672" y1="21336" x2="53984" y2="12778"/>
                        <a14:foregroundMark x1="55234" y1="12778" x2="57813" y2="12544"/>
                        <a14:foregroundMark x1="59141" y1="13482" x2="60781" y2="15123"/>
                        <a14:foregroundMark x1="61250" y1="16178" x2="61875" y2="18875"/>
                        <a14:foregroundMark x1="62891" y1="22040" x2="64141" y2="29074"/>
                        <a14:foregroundMark x1="63125" y1="20868" x2="62656" y2="18875"/>
                        <a14:foregroundMark x1="65078" y1="29894" x2="75625" y2="22860"/>
                        <a14:foregroundMark x1="76563" y1="22509" x2="82266" y2="28722"/>
                        <a14:foregroundMark x1="81797" y1="26143" x2="78672" y2="23095"/>
                        <a14:foregroundMark x1="82031" y1="27198" x2="82656" y2="28136"/>
                        <a14:foregroundMark x1="84219" y1="34701" x2="82734" y2="29543"/>
                        <a14:foregroundMark x1="85391" y1="43376" x2="84297" y2="34701"/>
                        <a14:foregroundMark x1="85703" y1="50059" x2="85156" y2="43259"/>
                        <a14:foregroundMark x1="86094" y1="54045" x2="86250" y2="49238"/>
                        <a14:foregroundMark x1="85938" y1="56389" x2="80000" y2="64713"/>
                        <a14:foregroundMark x1="82500" y1="62134" x2="84688" y2="59320"/>
                        <a14:foregroundMark x1="82813" y1="62954" x2="80625" y2="64596"/>
                        <a14:foregroundMark x1="78516" y1="65651" x2="77500" y2="66706"/>
                        <a14:foregroundMark x1="76328" y1="67644" x2="75547" y2="67526"/>
                        <a14:foregroundMark x1="75313" y1="68113" x2="66563" y2="80188"/>
                        <a14:foregroundMark x1="65234" y1="82298" x2="55391" y2="88277"/>
                        <a14:foregroundMark x1="54688" y1="88980" x2="45313" y2="87925"/>
                        <a14:foregroundMark x1="42578" y1="87222" x2="35156" y2="81243"/>
                        <a14:foregroundMark x1="34531" y1="79015" x2="33281" y2="73036"/>
                        <a14:foregroundMark x1="31797" y1="73036" x2="21797" y2="73505"/>
                        <a14:foregroundMark x1="24219" y1="75029" x2="32109" y2="73623"/>
                        <a14:foregroundMark x1="21641" y1="73974" x2="15156" y2="68581"/>
                        <a14:foregroundMark x1="14688" y1="67057" x2="12812" y2="62134"/>
                        <a14:foregroundMark x1="12812" y1="61547" x2="13828" y2="57093"/>
                        <a14:foregroundMark x1="14141" y1="54982" x2="15781" y2="49472"/>
                        <a14:foregroundMark x1="16406" y1="48769" x2="21172" y2="42438"/>
                        <a14:foregroundMark x1="24531" y1="40680" x2="34453" y2="30950"/>
                        <a14:foregroundMark x1="23984" y1="40328" x2="20859" y2="4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8492" r="12047" b="9241"/>
          <a:stretch/>
        </p:blipFill>
        <p:spPr>
          <a:xfrm>
            <a:off x="7834205" y="1335419"/>
            <a:ext cx="1366975" cy="9780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5078" b="90000" l="9965" r="89918">
                        <a14:backgroundMark x1="64009" y1="16484" x2="71630" y2="18281"/>
                        <a14:backgroundMark x1="64244" y1="15234" x2="63189" y2="1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150">
            <a:off x="4325783" y="2742142"/>
            <a:ext cx="1253372" cy="18807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9965" b="928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9638" r="15082" b="7326"/>
          <a:stretch/>
        </p:blipFill>
        <p:spPr>
          <a:xfrm>
            <a:off x="6145886" y="3166793"/>
            <a:ext cx="1290703" cy="10109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23047" b="76094" l="14654" r="86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22464" r="13971" b="22464"/>
          <a:stretch/>
        </p:blipFill>
        <p:spPr>
          <a:xfrm>
            <a:off x="8014431" y="2980635"/>
            <a:ext cx="1071293" cy="123361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28" y="4814567"/>
            <a:ext cx="1103646" cy="109043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b="7451"/>
          <a:stretch/>
        </p:blipFill>
        <p:spPr>
          <a:xfrm>
            <a:off x="6226767" y="4697359"/>
            <a:ext cx="1026346" cy="133427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 b="21391"/>
          <a:stretch/>
        </p:blipFill>
        <p:spPr>
          <a:xfrm>
            <a:off x="7850384" y="4938489"/>
            <a:ext cx="1435971" cy="8321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6865" y="93013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6331" y="223054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56854" y="223546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87388" y="93505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35806" y="223054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66340" y="93013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2392" y="40536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2926" y="27532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58938" y="275570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28404" y="405611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62359" y="277004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31825" y="407045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2926" y="45281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2392" y="58285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84717" y="454643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54183" y="584684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34813" y="45281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04279" y="58285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69515" y="1164079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57000" y="1147248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46351" y="1194534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56141" y="2970183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70916" y="2956095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71419" y="2963901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82755" y="4731613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94921" y="4731613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52884" y="4729276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5" name="Группа 104"/>
          <p:cNvGrpSpPr/>
          <p:nvPr/>
        </p:nvGrpSpPr>
        <p:grpSpPr>
          <a:xfrm>
            <a:off x="6448117" y="6368729"/>
            <a:ext cx="672330" cy="360000"/>
            <a:chOff x="1767257" y="3768797"/>
            <a:chExt cx="870649" cy="468000"/>
          </a:xfrm>
          <a:effectLst>
            <a:glow rad="38100">
              <a:schemeClr val="bg1"/>
            </a:glow>
          </a:effectLst>
        </p:grpSpPr>
        <p:sp>
          <p:nvSpPr>
            <p:cNvPr id="74" name="Овал 73"/>
            <p:cNvSpPr/>
            <p:nvPr/>
          </p:nvSpPr>
          <p:spPr>
            <a:xfrm>
              <a:off x="1767257" y="3768797"/>
              <a:ext cx="870649" cy="468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Шеврон 100"/>
            <p:cNvSpPr/>
            <p:nvPr/>
          </p:nvSpPr>
          <p:spPr>
            <a:xfrm>
              <a:off x="2220923" y="3846570"/>
              <a:ext cx="288000" cy="288000"/>
            </a:xfrm>
            <a:prstGeom prst="chevron">
              <a:avLst>
                <a:gd name="adj" fmla="val 607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Шеврон 103"/>
            <p:cNvSpPr/>
            <p:nvPr/>
          </p:nvSpPr>
          <p:spPr>
            <a:xfrm>
              <a:off x="1994488" y="3855911"/>
              <a:ext cx="288000" cy="288000"/>
            </a:xfrm>
            <a:prstGeom prst="chevron">
              <a:avLst>
                <a:gd name="adj" fmla="val 607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18544" y="1055681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788348" y="1082372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984949" y="1065135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19674" y="2854053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003864" y="2833792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798431" y="2854053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36296" y="4638383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053307" y="4620701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796998" y="4636046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9" y="5933548"/>
            <a:ext cx="746105" cy="677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5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2025-11-25T08:39:43Z</dcterms:created>
  <dcterms:modified xsi:type="dcterms:W3CDTF">2025-11-25T08:43:30Z</dcterms:modified>
</cp:coreProperties>
</file>