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9AF69-E699-4662-A22C-DFBA93BB352F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9916-3E9E-4039-B379-C132B92D2A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000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9AF69-E699-4662-A22C-DFBA93BB352F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9916-3E9E-4039-B379-C132B92D2A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334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9AF69-E699-4662-A22C-DFBA93BB352F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9916-3E9E-4039-B379-C132B92D2A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51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9AF69-E699-4662-A22C-DFBA93BB352F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9916-3E9E-4039-B379-C132B92D2A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751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9AF69-E699-4662-A22C-DFBA93BB352F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9916-3E9E-4039-B379-C132B92D2A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022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9AF69-E699-4662-A22C-DFBA93BB352F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9916-3E9E-4039-B379-C132B92D2A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554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9AF69-E699-4662-A22C-DFBA93BB352F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9916-3E9E-4039-B379-C132B92D2A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413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9AF69-E699-4662-A22C-DFBA93BB352F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9916-3E9E-4039-B379-C132B92D2A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234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9AF69-E699-4662-A22C-DFBA93BB352F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9916-3E9E-4039-B379-C132B92D2A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735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9AF69-E699-4662-A22C-DFBA93BB352F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9916-3E9E-4039-B379-C132B92D2A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581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9AF69-E699-4662-A22C-DFBA93BB352F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9916-3E9E-4039-B379-C132B92D2A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197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9AF69-E699-4662-A22C-DFBA93BB352F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E9916-3E9E-4039-B379-C132B92D2A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954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3.png"/><Relationship Id="rId39" Type="http://schemas.openxmlformats.org/officeDocument/2006/relationships/image" Target="../media/image34.png"/><Relationship Id="rId21" Type="http://schemas.openxmlformats.org/officeDocument/2006/relationships/image" Target="../media/image19.png"/><Relationship Id="rId34" Type="http://schemas.openxmlformats.org/officeDocument/2006/relationships/image" Target="../media/image30.png"/><Relationship Id="rId42" Type="http://schemas.openxmlformats.org/officeDocument/2006/relationships/image" Target="../media/image37.png"/><Relationship Id="rId47" Type="http://schemas.microsoft.com/office/2007/relationships/hdphoto" Target="../media/hdphoto6.wdp"/><Relationship Id="rId50" Type="http://schemas.openxmlformats.org/officeDocument/2006/relationships/image" Target="../media/image42.png"/><Relationship Id="rId55" Type="http://schemas.openxmlformats.org/officeDocument/2006/relationships/image" Target="../media/image46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microsoft.com/office/2007/relationships/hdphoto" Target="../media/hdphoto2.wdp"/><Relationship Id="rId33" Type="http://schemas.openxmlformats.org/officeDocument/2006/relationships/image" Target="../media/image29.png"/><Relationship Id="rId38" Type="http://schemas.openxmlformats.org/officeDocument/2006/relationships/image" Target="../media/image33.png"/><Relationship Id="rId46" Type="http://schemas.openxmlformats.org/officeDocument/2006/relationships/image" Target="../media/image40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6.png"/><Relationship Id="rId41" Type="http://schemas.openxmlformats.org/officeDocument/2006/relationships/image" Target="../media/image36.png"/><Relationship Id="rId54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microsoft.com/office/2007/relationships/hdphoto" Target="../media/hdphoto3.wdp"/><Relationship Id="rId37" Type="http://schemas.openxmlformats.org/officeDocument/2006/relationships/image" Target="../media/image32.png"/><Relationship Id="rId40" Type="http://schemas.openxmlformats.org/officeDocument/2006/relationships/image" Target="../media/image35.png"/><Relationship Id="rId45" Type="http://schemas.microsoft.com/office/2007/relationships/hdphoto" Target="../media/hdphoto5.wdp"/><Relationship Id="rId53" Type="http://schemas.openxmlformats.org/officeDocument/2006/relationships/image" Target="../media/image44.png"/><Relationship Id="rId58" Type="http://schemas.openxmlformats.org/officeDocument/2006/relationships/image" Target="../media/image4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5.png"/><Relationship Id="rId36" Type="http://schemas.openxmlformats.org/officeDocument/2006/relationships/image" Target="../media/image31.png"/><Relationship Id="rId49" Type="http://schemas.microsoft.com/office/2007/relationships/hdphoto" Target="../media/hdphoto7.wdp"/><Relationship Id="rId57" Type="http://schemas.openxmlformats.org/officeDocument/2006/relationships/image" Target="../media/image48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8.png"/><Relationship Id="rId44" Type="http://schemas.openxmlformats.org/officeDocument/2006/relationships/image" Target="../media/image39.png"/><Relationship Id="rId52" Type="http://schemas.openxmlformats.org/officeDocument/2006/relationships/image" Target="../media/image43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4.png"/><Relationship Id="rId30" Type="http://schemas.openxmlformats.org/officeDocument/2006/relationships/image" Target="../media/image27.png"/><Relationship Id="rId35" Type="http://schemas.microsoft.com/office/2007/relationships/hdphoto" Target="../media/hdphoto4.wdp"/><Relationship Id="rId43" Type="http://schemas.openxmlformats.org/officeDocument/2006/relationships/image" Target="../media/image38.png"/><Relationship Id="rId48" Type="http://schemas.openxmlformats.org/officeDocument/2006/relationships/image" Target="../media/image41.png"/><Relationship Id="rId56" Type="http://schemas.openxmlformats.org/officeDocument/2006/relationships/image" Target="../media/image47.png"/><Relationship Id="rId8" Type="http://schemas.microsoft.com/office/2007/relationships/hdphoto" Target="../media/hdphoto1.wdp"/><Relationship Id="rId51" Type="http://schemas.microsoft.com/office/2007/relationships/hdphoto" Target="../media/hdphoto8.wdp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Рисунок 7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3430" y="-79131"/>
            <a:ext cx="12205427" cy="6998677"/>
          </a:xfrm>
          <a:prstGeom prst="rect">
            <a:avLst/>
          </a:prstGeom>
        </p:spPr>
      </p:pic>
      <p:pic>
        <p:nvPicPr>
          <p:cNvPr id="108" name="Рисунок 10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 t="13205" r="18203" b="11667"/>
          <a:stretch/>
        </p:blipFill>
        <p:spPr>
          <a:xfrm>
            <a:off x="1026721" y="3778209"/>
            <a:ext cx="2243145" cy="2650168"/>
          </a:xfrm>
          <a:prstGeom prst="rect">
            <a:avLst/>
          </a:prstGeom>
          <a:noFill/>
        </p:spPr>
      </p:pic>
      <p:pic>
        <p:nvPicPr>
          <p:cNvPr id="106" name="Рисунок 10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420" y="3799998"/>
            <a:ext cx="2546033" cy="2546033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4047696" y="908768"/>
          <a:ext cx="5400000" cy="540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00000">
                  <a:extLst>
                    <a:ext uri="{9D8B030D-6E8A-4147-A177-3AD203B41FA5}">
                      <a16:colId xmlns:a16="http://schemas.microsoft.com/office/drawing/2014/main" val="3992202085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47996581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315074329"/>
                    </a:ext>
                  </a:extLst>
                </a:gridCol>
              </a:tblGrid>
              <a:tr h="180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2336986"/>
                  </a:ext>
                </a:extLst>
              </a:tr>
              <a:tr h="180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3792060"/>
                  </a:ext>
                </a:extLst>
              </a:tr>
              <a:tr h="180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1847218"/>
                  </a:ext>
                </a:extLst>
              </a:tr>
            </a:tbl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452247" y="913725"/>
            <a:ext cx="3393105" cy="89681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575778" y="1039926"/>
            <a:ext cx="720000" cy="720000"/>
          </a:xfrm>
          <a:prstGeom prst="ellipse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388238" y="1033259"/>
            <a:ext cx="720000" cy="7200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200698" y="1039926"/>
            <a:ext cx="720000" cy="720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013158" y="1028648"/>
            <a:ext cx="720000" cy="72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6" name="Группа 25"/>
          <p:cNvGrpSpPr/>
          <p:nvPr/>
        </p:nvGrpSpPr>
        <p:grpSpPr>
          <a:xfrm>
            <a:off x="451126" y="1936742"/>
            <a:ext cx="1620000" cy="1643300"/>
            <a:chOff x="273286" y="1982603"/>
            <a:chExt cx="1620000" cy="1643300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273286" y="2005903"/>
              <a:ext cx="1620000" cy="1620000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95848" y="2015826"/>
              <a:ext cx="473206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/>
              <a:r>
                <a:rPr lang="ru-RU" sz="3200" b="1" cap="none" spc="0" dirty="0" smtClean="0">
                  <a:ln w="6350">
                    <a:solidFill>
                      <a:schemeClr val="accent1">
                        <a:lumMod val="50000"/>
                      </a:schemeClr>
                    </a:solidFill>
                    <a:prstDash val="solid"/>
                  </a:ln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endParaRPr lang="ru-RU" sz="3200" b="1" cap="none" spc="0" dirty="0">
                <a:ln w="635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12" b="7286"/>
            <a:stretch/>
          </p:blipFill>
          <p:spPr>
            <a:xfrm>
              <a:off x="403009" y="2815903"/>
              <a:ext cx="667600" cy="792865"/>
            </a:xfrm>
            <a:prstGeom prst="rect">
              <a:avLst/>
            </a:prstGeom>
          </p:spPr>
        </p:pic>
        <p:pic>
          <p:nvPicPr>
            <p:cNvPr id="17" name="Рисунок 16" descr="Иллюстрация звонящего звонка | Бесплатно векторы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54" t="12960" b="13348"/>
            <a:stretch/>
          </p:blipFill>
          <p:spPr>
            <a:xfrm rot="16200000">
              <a:off x="1083139" y="2913752"/>
              <a:ext cx="689094" cy="632724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555" b="49076" l="3563" r="3408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43" t="6026" r="74854" b="72179"/>
            <a:stretch/>
          </p:blipFill>
          <p:spPr>
            <a:xfrm>
              <a:off x="680293" y="1982603"/>
              <a:ext cx="792000" cy="899253"/>
            </a:xfrm>
            <a:prstGeom prst="rect">
              <a:avLst/>
            </a:prstGeom>
          </p:spPr>
        </p:pic>
        <p:sp>
          <p:nvSpPr>
            <p:cNvPr id="19" name="Стрелка вверх 18"/>
            <p:cNvSpPr/>
            <p:nvPr/>
          </p:nvSpPr>
          <p:spPr>
            <a:xfrm>
              <a:off x="1548493" y="2205618"/>
              <a:ext cx="180000" cy="468000"/>
            </a:xfrm>
            <a:prstGeom prst="upArrow">
              <a:avLst/>
            </a:prstGeom>
            <a:solidFill>
              <a:srgbClr val="00B0F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2196183" y="1960042"/>
            <a:ext cx="1660901" cy="1620000"/>
            <a:chOff x="2042897" y="2005903"/>
            <a:chExt cx="1660901" cy="1620000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2042897" y="2005903"/>
              <a:ext cx="1620000" cy="1620000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Стрелка вверх 19"/>
            <p:cNvSpPr/>
            <p:nvPr/>
          </p:nvSpPr>
          <p:spPr>
            <a:xfrm>
              <a:off x="3356676" y="2205618"/>
              <a:ext cx="180000" cy="468000"/>
            </a:xfrm>
            <a:prstGeom prst="upArrow">
              <a:avLst/>
            </a:prstGeom>
            <a:solidFill>
              <a:srgbClr val="00B0F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Рисунок 20" descr="Иллюстрация звонящего звонка | Бесплатно векторы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54" t="12960" b="13348"/>
            <a:stretch/>
          </p:blipFill>
          <p:spPr>
            <a:xfrm rot="20578017">
              <a:off x="3014704" y="2821454"/>
              <a:ext cx="689094" cy="632724"/>
            </a:xfrm>
            <a:prstGeom prst="rect">
              <a:avLst/>
            </a:prstGeom>
          </p:spPr>
        </p:pic>
        <p:sp>
          <p:nvSpPr>
            <p:cNvPr id="22" name="Прямоугольник 21"/>
            <p:cNvSpPr/>
            <p:nvPr/>
          </p:nvSpPr>
          <p:spPr>
            <a:xfrm>
              <a:off x="2063690" y="2015825"/>
              <a:ext cx="473206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/>
              <a:r>
                <a:rPr lang="ru-RU" sz="3200" b="1" cap="none" spc="0" dirty="0" smtClean="0">
                  <a:ln w="6350">
                    <a:solidFill>
                      <a:schemeClr val="accent1">
                        <a:lumMod val="50000"/>
                      </a:schemeClr>
                    </a:solidFill>
                    <a:prstDash val="solid"/>
                  </a:ln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  <a:endParaRPr lang="ru-RU" sz="3200" b="1" cap="none" spc="0" dirty="0">
                <a:ln w="635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1" t="14744" b="12436"/>
            <a:stretch/>
          </p:blipFill>
          <p:spPr>
            <a:xfrm>
              <a:off x="2099918" y="2879653"/>
              <a:ext cx="558175" cy="655952"/>
            </a:xfrm>
            <a:prstGeom prst="rect">
              <a:avLst/>
            </a:prstGeom>
          </p:spPr>
        </p:pic>
        <p:pic>
          <p:nvPicPr>
            <p:cNvPr id="25" name="Рисунок 24" descr="Page 5 | Micro Vibration Images - Free Download on Freepik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5752" y="2931795"/>
              <a:ext cx="486508" cy="486508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748" b="27227" l="41568" r="56295">
                          <a14:foregroundMark x1="45724" y1="14790" x2="51544" y2="15126"/>
                          <a14:foregroundMark x1="51188" y1="21681" x2="47625" y2="21513"/>
                          <a14:foregroundMark x1="49762" y1="24202" x2="49762" y2="24202"/>
                          <a14:foregroundMark x1="49762" y1="24202" x2="47506" y2="2403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087" t="8906" r="43498" b="72960"/>
            <a:stretch/>
          </p:blipFill>
          <p:spPr>
            <a:xfrm>
              <a:off x="2468377" y="2088871"/>
              <a:ext cx="810000" cy="720000"/>
            </a:xfrm>
            <a:prstGeom prst="rect">
              <a:avLst/>
            </a:prstGeom>
          </p:spPr>
        </p:pic>
      </p:grpSp>
      <p:pic>
        <p:nvPicPr>
          <p:cNvPr id="60" name="Рисунок 5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793" y="1332120"/>
            <a:ext cx="1219499" cy="997771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25" b="14046"/>
          <a:stretch/>
        </p:blipFill>
        <p:spPr>
          <a:xfrm>
            <a:off x="6100527" y="3124059"/>
            <a:ext cx="1305314" cy="955348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805" y="1183511"/>
            <a:ext cx="1310203" cy="1310203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9" t="9784" r="22890" b="11080"/>
          <a:stretch/>
        </p:blipFill>
        <p:spPr>
          <a:xfrm>
            <a:off x="4385705" y="2870591"/>
            <a:ext cx="1014985" cy="1402280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805" y="2938875"/>
            <a:ext cx="1323268" cy="1323268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399" y="4721289"/>
            <a:ext cx="1323268" cy="1323268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18162">
            <a:off x="6082573" y="4750358"/>
            <a:ext cx="1323268" cy="1323268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133" y="4744143"/>
            <a:ext cx="1323268" cy="1323268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573" y="1070203"/>
            <a:ext cx="1323268" cy="1323268"/>
          </a:xfrm>
          <a:prstGeom prst="rect">
            <a:avLst/>
          </a:prstGeom>
        </p:spPr>
      </p:pic>
      <p:pic>
        <p:nvPicPr>
          <p:cNvPr id="92" name="Рисунок 9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915" y="907006"/>
            <a:ext cx="1086805" cy="1630209"/>
          </a:xfrm>
          <a:prstGeom prst="rect">
            <a:avLst/>
          </a:prstGeom>
        </p:spPr>
      </p:pic>
      <p:pic>
        <p:nvPicPr>
          <p:cNvPr id="93" name="Рисунок 92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99" b="11066"/>
          <a:stretch/>
        </p:blipFill>
        <p:spPr>
          <a:xfrm>
            <a:off x="6227106" y="1166040"/>
            <a:ext cx="1099183" cy="1278391"/>
          </a:xfrm>
          <a:prstGeom prst="rect">
            <a:avLst/>
          </a:prstGeom>
        </p:spPr>
      </p:pic>
      <p:pic>
        <p:nvPicPr>
          <p:cNvPr id="94" name="Рисунок 93"/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04" b="10662"/>
          <a:stretch/>
        </p:blipFill>
        <p:spPr>
          <a:xfrm rot="2201649">
            <a:off x="8040154" y="1221614"/>
            <a:ext cx="1047119" cy="1209960"/>
          </a:xfrm>
          <a:prstGeom prst="rect">
            <a:avLst/>
          </a:prstGeom>
        </p:spPr>
      </p:pic>
      <p:pic>
        <p:nvPicPr>
          <p:cNvPr id="95" name="Рисунок 94"/>
          <p:cNvPicPr>
            <a:picLocks noChangeAspect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684" y="2949771"/>
            <a:ext cx="1143541" cy="1347206"/>
          </a:xfrm>
          <a:prstGeom prst="rect">
            <a:avLst/>
          </a:prstGeom>
        </p:spPr>
      </p:pic>
      <p:pic>
        <p:nvPicPr>
          <p:cNvPr id="96" name="Рисунок 95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314" y="2986703"/>
            <a:ext cx="1212818" cy="1212818"/>
          </a:xfrm>
          <a:prstGeom prst="rect">
            <a:avLst/>
          </a:prstGeom>
        </p:spPr>
      </p:pic>
      <p:pic>
        <p:nvPicPr>
          <p:cNvPr id="97" name="Рисунок 96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8886">
            <a:off x="8085824" y="2963130"/>
            <a:ext cx="974417" cy="1461626"/>
          </a:xfrm>
          <a:prstGeom prst="rect">
            <a:avLst/>
          </a:prstGeom>
        </p:spPr>
      </p:pic>
      <p:pic>
        <p:nvPicPr>
          <p:cNvPr id="98" name="Рисунок 97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287" y="4709212"/>
            <a:ext cx="1220694" cy="1220694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351" y="4859062"/>
            <a:ext cx="1113863" cy="1113863"/>
          </a:xfrm>
          <a:prstGeom prst="rect">
            <a:avLst/>
          </a:prstGeom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065" y="4598953"/>
            <a:ext cx="1494747" cy="14947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669" y="1133970"/>
            <a:ext cx="1366724" cy="13667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020" y="1183511"/>
            <a:ext cx="1333142" cy="1329666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4" cstate="print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ackgroundRemoval t="4102" b="96973" l="9961" r="93945">
                        <a14:foregroundMark x1="16992" y1="73340" x2="16309" y2="73340"/>
                        <a14:foregroundMark x1="23926" y1="70508" x2="24414" y2="70508"/>
                        <a14:foregroundMark x1="88477" y1="87891" x2="90234" y2="87500"/>
                        <a14:foregroundMark x1="49805" y1="94922" x2="51563" y2="95898"/>
                        <a14:foregroundMark x1="53223" y1="95508" x2="51270" y2="95117"/>
                        <a14:foregroundMark x1="78906" y1="34570" x2="78223" y2="337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041" y="1108429"/>
            <a:ext cx="1295456" cy="1295456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17" b="17621"/>
          <a:stretch/>
        </p:blipFill>
        <p:spPr>
          <a:xfrm>
            <a:off x="4300256" y="3204930"/>
            <a:ext cx="1342496" cy="872115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77" b="14830"/>
          <a:stretch/>
        </p:blipFill>
        <p:spPr>
          <a:xfrm>
            <a:off x="6097062" y="3207988"/>
            <a:ext cx="1314400" cy="937069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2" t="10339" r="4875" b="14286"/>
          <a:stretch/>
        </p:blipFill>
        <p:spPr>
          <a:xfrm>
            <a:off x="7943921" y="3185659"/>
            <a:ext cx="1171745" cy="986545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972" y="4683924"/>
            <a:ext cx="893279" cy="133991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837" y="4663123"/>
            <a:ext cx="977158" cy="1465739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93" b="10497"/>
          <a:stretch/>
        </p:blipFill>
        <p:spPr>
          <a:xfrm>
            <a:off x="7844040" y="4881456"/>
            <a:ext cx="1280268" cy="1019224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89" t="6803" r="29637" b="5715"/>
          <a:stretch/>
        </p:blipFill>
        <p:spPr>
          <a:xfrm>
            <a:off x="4657774" y="1126333"/>
            <a:ext cx="633263" cy="126850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343" y="1162457"/>
            <a:ext cx="997158" cy="121604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44" cstate="print">
            <a:extLst>
              <a:ext uri="{BEBA8EAE-BF5A-486C-A8C5-ECC9F3942E4B}">
                <a14:imgProps xmlns:a14="http://schemas.microsoft.com/office/drawing/2010/main">
                  <a14:imgLayer r:embed="rId45">
                    <a14:imgEffect>
                      <a14:backgroundRemoval t="9965" b="92732" l="10000" r="90000">
                        <a14:foregroundMark x1="33516" y1="26143" x2="36172" y2="29543"/>
                        <a14:foregroundMark x1="33047" y1="26143" x2="34063" y2="22860"/>
                        <a14:foregroundMark x1="34766" y1="21571" x2="35781" y2="19461"/>
                        <a14:foregroundMark x1="36875" y1="19109" x2="40000" y2="20985"/>
                        <a14:foregroundMark x1="41172" y1="22274" x2="42109" y2="23095"/>
                        <a14:foregroundMark x1="43672" y1="21336" x2="53984" y2="12778"/>
                        <a14:foregroundMark x1="55234" y1="12778" x2="57813" y2="12544"/>
                        <a14:foregroundMark x1="59141" y1="13482" x2="60781" y2="15123"/>
                        <a14:foregroundMark x1="61250" y1="16178" x2="61875" y2="18875"/>
                        <a14:foregroundMark x1="62891" y1="22040" x2="64141" y2="29074"/>
                        <a14:foregroundMark x1="63125" y1="20868" x2="62656" y2="18875"/>
                        <a14:foregroundMark x1="65078" y1="29894" x2="75625" y2="22860"/>
                        <a14:foregroundMark x1="76563" y1="22509" x2="82266" y2="28722"/>
                        <a14:foregroundMark x1="81797" y1="26143" x2="78672" y2="23095"/>
                        <a14:foregroundMark x1="82031" y1="27198" x2="82656" y2="28136"/>
                        <a14:foregroundMark x1="84219" y1="34701" x2="82734" y2="29543"/>
                        <a14:foregroundMark x1="85391" y1="43376" x2="84297" y2="34701"/>
                        <a14:foregroundMark x1="85703" y1="50059" x2="85156" y2="43259"/>
                        <a14:foregroundMark x1="86094" y1="54045" x2="86250" y2="49238"/>
                        <a14:foregroundMark x1="85938" y1="56389" x2="80000" y2="64713"/>
                        <a14:foregroundMark x1="82500" y1="62134" x2="84688" y2="59320"/>
                        <a14:foregroundMark x1="82813" y1="62954" x2="80625" y2="64596"/>
                        <a14:foregroundMark x1="78516" y1="65651" x2="77500" y2="66706"/>
                        <a14:foregroundMark x1="76328" y1="67644" x2="75547" y2="67526"/>
                        <a14:foregroundMark x1="75313" y1="68113" x2="66563" y2="80188"/>
                        <a14:foregroundMark x1="65234" y1="82298" x2="55391" y2="88277"/>
                        <a14:foregroundMark x1="54688" y1="88980" x2="45313" y2="87925"/>
                        <a14:foregroundMark x1="42578" y1="87222" x2="35156" y2="81243"/>
                        <a14:foregroundMark x1="34531" y1="79015" x2="33281" y2="73036"/>
                        <a14:foregroundMark x1="31797" y1="73036" x2="21797" y2="73505"/>
                        <a14:foregroundMark x1="24219" y1="75029" x2="32109" y2="73623"/>
                        <a14:foregroundMark x1="21641" y1="73974" x2="15156" y2="68581"/>
                        <a14:foregroundMark x1="14688" y1="67057" x2="12812" y2="62134"/>
                        <a14:foregroundMark x1="12812" y1="61547" x2="13828" y2="57093"/>
                        <a14:foregroundMark x1="14141" y1="54982" x2="15781" y2="49472"/>
                        <a14:foregroundMark x1="16406" y1="48769" x2="21172" y2="42438"/>
                        <a14:foregroundMark x1="24531" y1="40680" x2="34453" y2="30950"/>
                        <a14:foregroundMark x1="23984" y1="40328" x2="20859" y2="42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330" t="8492" r="12047" b="9241"/>
          <a:stretch/>
        </p:blipFill>
        <p:spPr>
          <a:xfrm>
            <a:off x="7834277" y="1343834"/>
            <a:ext cx="1366975" cy="978066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46" cstate="print"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backgroundRemoval t="5078" b="90000" l="9965" r="89918">
                        <a14:backgroundMark x1="64009" y1="16484" x2="71630" y2="18281"/>
                        <a14:backgroundMark x1="64244" y1="15234" x2="63189" y2="14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5150">
            <a:off x="4325855" y="2750557"/>
            <a:ext cx="1253372" cy="1880793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48" cstate="print">
            <a:extLst>
              <a:ext uri="{BEBA8EAE-BF5A-486C-A8C5-ECC9F3942E4B}">
                <a14:imgProps xmlns:a14="http://schemas.microsoft.com/office/drawing/2010/main">
                  <a14:imgLayer r:embed="rId49">
                    <a14:imgEffect>
                      <a14:backgroundRemoval t="9965" b="9284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266" t="9638" r="15082" b="7326"/>
          <a:stretch/>
        </p:blipFill>
        <p:spPr>
          <a:xfrm>
            <a:off x="6145958" y="3175208"/>
            <a:ext cx="1290703" cy="1010901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50" cstate="print">
            <a:extLst>
              <a:ext uri="{BEBA8EAE-BF5A-486C-A8C5-ECC9F3942E4B}">
                <a14:imgProps xmlns:a14="http://schemas.microsoft.com/office/drawing/2010/main">
                  <a14:imgLayer r:embed="rId51">
                    <a14:imgEffect>
                      <a14:backgroundRemoval t="23047" b="76094" l="14654" r="864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261" t="22464" r="13971" b="22464"/>
          <a:stretch/>
        </p:blipFill>
        <p:spPr>
          <a:xfrm>
            <a:off x="8014503" y="2989050"/>
            <a:ext cx="1071293" cy="1233611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600" y="4822982"/>
            <a:ext cx="1103646" cy="1090438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 rotWithShape="1"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0" b="7451"/>
          <a:stretch/>
        </p:blipFill>
        <p:spPr>
          <a:xfrm>
            <a:off x="6226839" y="4705774"/>
            <a:ext cx="1026346" cy="1334278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 rotWithShape="1"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61" b="21391"/>
          <a:stretch/>
        </p:blipFill>
        <p:spPr>
          <a:xfrm>
            <a:off x="7850456" y="4946904"/>
            <a:ext cx="1435971" cy="832104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D9A52EA-A0D1-4D98-B78A-4331CDBF4981}"/>
              </a:ext>
            </a:extLst>
          </p:cNvPr>
          <p:cNvPicPr>
            <a:picLocks noChangeAspect="1"/>
          </p:cNvPicPr>
          <p:nvPr/>
        </p:nvPicPr>
        <p:blipFill rotWithShape="1"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" t="2760" r="60002" b="61424"/>
          <a:stretch/>
        </p:blipFill>
        <p:spPr>
          <a:xfrm>
            <a:off x="4076865" y="930133"/>
            <a:ext cx="480317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BA2293EB-D179-4ED7-AE0C-58034D7CB9F3}"/>
              </a:ext>
            </a:extLst>
          </p:cNvPr>
          <p:cNvPicPr>
            <a:picLocks noChangeAspect="1"/>
          </p:cNvPicPr>
          <p:nvPr/>
        </p:nvPicPr>
        <p:blipFill rotWithShape="1"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92" t="2010" r="20886" b="62174"/>
          <a:stretch/>
        </p:blipFill>
        <p:spPr>
          <a:xfrm>
            <a:off x="5346331" y="2230547"/>
            <a:ext cx="480317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BA2293EB-D179-4ED7-AE0C-58034D7CB9F3}"/>
              </a:ext>
            </a:extLst>
          </p:cNvPr>
          <p:cNvPicPr>
            <a:picLocks noChangeAspect="1"/>
          </p:cNvPicPr>
          <p:nvPr/>
        </p:nvPicPr>
        <p:blipFill rotWithShape="1"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92" t="2010" r="20886" b="62174"/>
          <a:stretch/>
        </p:blipFill>
        <p:spPr>
          <a:xfrm>
            <a:off x="7156854" y="2235466"/>
            <a:ext cx="480317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9D9A52EA-A0D1-4D98-B78A-4331CDBF4981}"/>
              </a:ext>
            </a:extLst>
          </p:cNvPr>
          <p:cNvPicPr>
            <a:picLocks noChangeAspect="1"/>
          </p:cNvPicPr>
          <p:nvPr/>
        </p:nvPicPr>
        <p:blipFill rotWithShape="1"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" t="2760" r="60002" b="61424"/>
          <a:stretch/>
        </p:blipFill>
        <p:spPr>
          <a:xfrm>
            <a:off x="5887388" y="935052"/>
            <a:ext cx="480317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BA2293EB-D179-4ED7-AE0C-58034D7CB9F3}"/>
              </a:ext>
            </a:extLst>
          </p:cNvPr>
          <p:cNvPicPr>
            <a:picLocks noChangeAspect="1"/>
          </p:cNvPicPr>
          <p:nvPr/>
        </p:nvPicPr>
        <p:blipFill rotWithShape="1"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92" t="2010" r="20886" b="62174"/>
          <a:stretch/>
        </p:blipFill>
        <p:spPr>
          <a:xfrm>
            <a:off x="8935806" y="2230547"/>
            <a:ext cx="480317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9D9A52EA-A0D1-4D98-B78A-4331CDBF4981}"/>
              </a:ext>
            </a:extLst>
          </p:cNvPr>
          <p:cNvPicPr>
            <a:picLocks noChangeAspect="1"/>
          </p:cNvPicPr>
          <p:nvPr/>
        </p:nvPicPr>
        <p:blipFill rotWithShape="1"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" t="2760" r="60002" b="61424"/>
          <a:stretch/>
        </p:blipFill>
        <p:spPr>
          <a:xfrm>
            <a:off x="7666340" y="930133"/>
            <a:ext cx="480317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BA2293EB-D179-4ED7-AE0C-58034D7CB9F3}"/>
              </a:ext>
            </a:extLst>
          </p:cNvPr>
          <p:cNvPicPr>
            <a:picLocks noChangeAspect="1"/>
          </p:cNvPicPr>
          <p:nvPr/>
        </p:nvPicPr>
        <p:blipFill rotWithShape="1"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92" t="2010" r="20886" b="62174"/>
          <a:stretch/>
        </p:blipFill>
        <p:spPr>
          <a:xfrm>
            <a:off x="5342392" y="4053657"/>
            <a:ext cx="480317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9D9A52EA-A0D1-4D98-B78A-4331CDBF4981}"/>
              </a:ext>
            </a:extLst>
          </p:cNvPr>
          <p:cNvPicPr>
            <a:picLocks noChangeAspect="1"/>
          </p:cNvPicPr>
          <p:nvPr/>
        </p:nvPicPr>
        <p:blipFill rotWithShape="1"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" t="2760" r="60002" b="61424"/>
          <a:stretch/>
        </p:blipFill>
        <p:spPr>
          <a:xfrm>
            <a:off x="4072926" y="2753243"/>
            <a:ext cx="480317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9D9A52EA-A0D1-4D98-B78A-4331CDBF4981}"/>
              </a:ext>
            </a:extLst>
          </p:cNvPr>
          <p:cNvPicPr>
            <a:picLocks noChangeAspect="1"/>
          </p:cNvPicPr>
          <p:nvPr/>
        </p:nvPicPr>
        <p:blipFill rotWithShape="1"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" t="2760" r="60002" b="61424"/>
          <a:stretch/>
        </p:blipFill>
        <p:spPr>
          <a:xfrm>
            <a:off x="5858938" y="2755703"/>
            <a:ext cx="480317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BA2293EB-D179-4ED7-AE0C-58034D7CB9F3}"/>
              </a:ext>
            </a:extLst>
          </p:cNvPr>
          <p:cNvPicPr>
            <a:picLocks noChangeAspect="1"/>
          </p:cNvPicPr>
          <p:nvPr/>
        </p:nvPicPr>
        <p:blipFill rotWithShape="1"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92" t="2010" r="20886" b="62174"/>
          <a:stretch/>
        </p:blipFill>
        <p:spPr>
          <a:xfrm>
            <a:off x="7128404" y="4056117"/>
            <a:ext cx="480317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9D9A52EA-A0D1-4D98-B78A-4331CDBF4981}"/>
              </a:ext>
            </a:extLst>
          </p:cNvPr>
          <p:cNvPicPr>
            <a:picLocks noChangeAspect="1"/>
          </p:cNvPicPr>
          <p:nvPr/>
        </p:nvPicPr>
        <p:blipFill rotWithShape="1"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" t="2760" r="60002" b="61424"/>
          <a:stretch/>
        </p:blipFill>
        <p:spPr>
          <a:xfrm>
            <a:off x="7662359" y="2770042"/>
            <a:ext cx="480317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BA2293EB-D179-4ED7-AE0C-58034D7CB9F3}"/>
              </a:ext>
            </a:extLst>
          </p:cNvPr>
          <p:cNvPicPr>
            <a:picLocks noChangeAspect="1"/>
          </p:cNvPicPr>
          <p:nvPr/>
        </p:nvPicPr>
        <p:blipFill rotWithShape="1"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92" t="2010" r="20886" b="62174"/>
          <a:stretch/>
        </p:blipFill>
        <p:spPr>
          <a:xfrm>
            <a:off x="8931825" y="4070456"/>
            <a:ext cx="480317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9D9A52EA-A0D1-4D98-B78A-4331CDBF4981}"/>
              </a:ext>
            </a:extLst>
          </p:cNvPr>
          <p:cNvPicPr>
            <a:picLocks noChangeAspect="1"/>
          </p:cNvPicPr>
          <p:nvPr/>
        </p:nvPicPr>
        <p:blipFill rotWithShape="1"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" t="2760" r="60002" b="61424"/>
          <a:stretch/>
        </p:blipFill>
        <p:spPr>
          <a:xfrm>
            <a:off x="4072926" y="4528143"/>
            <a:ext cx="480317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BA2293EB-D179-4ED7-AE0C-58034D7CB9F3}"/>
              </a:ext>
            </a:extLst>
          </p:cNvPr>
          <p:cNvPicPr>
            <a:picLocks noChangeAspect="1"/>
          </p:cNvPicPr>
          <p:nvPr/>
        </p:nvPicPr>
        <p:blipFill rotWithShape="1"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92" t="2010" r="20886" b="62174"/>
          <a:stretch/>
        </p:blipFill>
        <p:spPr>
          <a:xfrm>
            <a:off x="5342392" y="5828557"/>
            <a:ext cx="480317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9D9A52EA-A0D1-4D98-B78A-4331CDBF4981}"/>
              </a:ext>
            </a:extLst>
          </p:cNvPr>
          <p:cNvPicPr>
            <a:picLocks noChangeAspect="1"/>
          </p:cNvPicPr>
          <p:nvPr/>
        </p:nvPicPr>
        <p:blipFill rotWithShape="1"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" t="2760" r="60002" b="61424"/>
          <a:stretch/>
        </p:blipFill>
        <p:spPr>
          <a:xfrm>
            <a:off x="5884717" y="4546432"/>
            <a:ext cx="480317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BA2293EB-D179-4ED7-AE0C-58034D7CB9F3}"/>
              </a:ext>
            </a:extLst>
          </p:cNvPr>
          <p:cNvPicPr>
            <a:picLocks noChangeAspect="1"/>
          </p:cNvPicPr>
          <p:nvPr/>
        </p:nvPicPr>
        <p:blipFill rotWithShape="1"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92" t="2010" r="20886" b="62174"/>
          <a:stretch/>
        </p:blipFill>
        <p:spPr>
          <a:xfrm>
            <a:off x="7154183" y="5846846"/>
            <a:ext cx="480317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9D9A52EA-A0D1-4D98-B78A-4331CDBF4981}"/>
              </a:ext>
            </a:extLst>
          </p:cNvPr>
          <p:cNvPicPr>
            <a:picLocks noChangeAspect="1"/>
          </p:cNvPicPr>
          <p:nvPr/>
        </p:nvPicPr>
        <p:blipFill rotWithShape="1"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" t="2760" r="60002" b="61424"/>
          <a:stretch/>
        </p:blipFill>
        <p:spPr>
          <a:xfrm>
            <a:off x="7634813" y="4528143"/>
            <a:ext cx="480317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BA2293EB-D179-4ED7-AE0C-58034D7CB9F3}"/>
              </a:ext>
            </a:extLst>
          </p:cNvPr>
          <p:cNvPicPr>
            <a:picLocks noChangeAspect="1"/>
          </p:cNvPicPr>
          <p:nvPr/>
        </p:nvPicPr>
        <p:blipFill rotWithShape="1"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92" t="2010" r="20886" b="62174"/>
          <a:stretch/>
        </p:blipFill>
        <p:spPr>
          <a:xfrm>
            <a:off x="8904279" y="5828557"/>
            <a:ext cx="480317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F318CA10-BA02-4D8E-B687-D7509221FC47}"/>
              </a:ext>
            </a:extLst>
          </p:cNvPr>
          <p:cNvPicPr>
            <a:picLocks noChangeAspect="1"/>
          </p:cNvPicPr>
          <p:nvPr/>
        </p:nvPicPr>
        <p:blipFill rotWithShape="1"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" t="2760" r="60002" b="61424"/>
          <a:stretch/>
        </p:blipFill>
        <p:spPr>
          <a:xfrm>
            <a:off x="4276266" y="1161608"/>
            <a:ext cx="1400925" cy="126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F318CA10-BA02-4D8E-B687-D7509221FC47}"/>
              </a:ext>
            </a:extLst>
          </p:cNvPr>
          <p:cNvPicPr>
            <a:picLocks noChangeAspect="1"/>
          </p:cNvPicPr>
          <p:nvPr/>
        </p:nvPicPr>
        <p:blipFill rotWithShape="1"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" t="2760" r="60002" b="61424"/>
          <a:stretch/>
        </p:blipFill>
        <p:spPr>
          <a:xfrm>
            <a:off x="6063751" y="1144777"/>
            <a:ext cx="1400925" cy="126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F318CA10-BA02-4D8E-B687-D7509221FC47}"/>
              </a:ext>
            </a:extLst>
          </p:cNvPr>
          <p:cNvPicPr>
            <a:picLocks noChangeAspect="1"/>
          </p:cNvPicPr>
          <p:nvPr/>
        </p:nvPicPr>
        <p:blipFill rotWithShape="1"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" t="2760" r="60002" b="61424"/>
          <a:stretch/>
        </p:blipFill>
        <p:spPr>
          <a:xfrm>
            <a:off x="7853102" y="1192063"/>
            <a:ext cx="1400925" cy="126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F318CA10-BA02-4D8E-B687-D7509221FC47}"/>
              </a:ext>
            </a:extLst>
          </p:cNvPr>
          <p:cNvPicPr>
            <a:picLocks noChangeAspect="1"/>
          </p:cNvPicPr>
          <p:nvPr/>
        </p:nvPicPr>
        <p:blipFill rotWithShape="1"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" t="2760" r="60002" b="61424"/>
          <a:stretch/>
        </p:blipFill>
        <p:spPr>
          <a:xfrm>
            <a:off x="4262892" y="2967712"/>
            <a:ext cx="1400925" cy="126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F318CA10-BA02-4D8E-B687-D7509221FC47}"/>
              </a:ext>
            </a:extLst>
          </p:cNvPr>
          <p:cNvPicPr>
            <a:picLocks noChangeAspect="1"/>
          </p:cNvPicPr>
          <p:nvPr/>
        </p:nvPicPr>
        <p:blipFill rotWithShape="1"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" t="2760" r="60002" b="61424"/>
          <a:stretch/>
        </p:blipFill>
        <p:spPr>
          <a:xfrm>
            <a:off x="6077667" y="2953624"/>
            <a:ext cx="1400925" cy="126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F318CA10-BA02-4D8E-B687-D7509221FC47}"/>
              </a:ext>
            </a:extLst>
          </p:cNvPr>
          <p:cNvPicPr>
            <a:picLocks noChangeAspect="1"/>
          </p:cNvPicPr>
          <p:nvPr/>
        </p:nvPicPr>
        <p:blipFill rotWithShape="1"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" t="2760" r="60002" b="61424"/>
          <a:stretch/>
        </p:blipFill>
        <p:spPr>
          <a:xfrm>
            <a:off x="7878170" y="2961430"/>
            <a:ext cx="1400925" cy="126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F318CA10-BA02-4D8E-B687-D7509221FC47}"/>
              </a:ext>
            </a:extLst>
          </p:cNvPr>
          <p:cNvPicPr>
            <a:picLocks noChangeAspect="1"/>
          </p:cNvPicPr>
          <p:nvPr/>
        </p:nvPicPr>
        <p:blipFill rotWithShape="1"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" t="2760" r="60002" b="61424"/>
          <a:stretch/>
        </p:blipFill>
        <p:spPr>
          <a:xfrm>
            <a:off x="4289506" y="4729142"/>
            <a:ext cx="1400925" cy="126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F318CA10-BA02-4D8E-B687-D7509221FC47}"/>
              </a:ext>
            </a:extLst>
          </p:cNvPr>
          <p:cNvPicPr>
            <a:picLocks noChangeAspect="1"/>
          </p:cNvPicPr>
          <p:nvPr/>
        </p:nvPicPr>
        <p:blipFill rotWithShape="1"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" t="2760" r="60002" b="61424"/>
          <a:stretch/>
        </p:blipFill>
        <p:spPr>
          <a:xfrm>
            <a:off x="6101672" y="4729142"/>
            <a:ext cx="1400925" cy="126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F318CA10-BA02-4D8E-B687-D7509221FC47}"/>
              </a:ext>
            </a:extLst>
          </p:cNvPr>
          <p:cNvPicPr>
            <a:picLocks noChangeAspect="1"/>
          </p:cNvPicPr>
          <p:nvPr/>
        </p:nvPicPr>
        <p:blipFill rotWithShape="1"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" t="2760" r="60002" b="61424"/>
          <a:stretch/>
        </p:blipFill>
        <p:spPr>
          <a:xfrm>
            <a:off x="7859635" y="4726805"/>
            <a:ext cx="1400925" cy="126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05" name="Группа 104"/>
          <p:cNvGrpSpPr/>
          <p:nvPr/>
        </p:nvGrpSpPr>
        <p:grpSpPr>
          <a:xfrm>
            <a:off x="6448117" y="6368729"/>
            <a:ext cx="672330" cy="360000"/>
            <a:chOff x="1767257" y="3768797"/>
            <a:chExt cx="870649" cy="468000"/>
          </a:xfrm>
          <a:effectLst>
            <a:glow rad="38100">
              <a:schemeClr val="bg1"/>
            </a:glow>
          </a:effectLst>
        </p:grpSpPr>
        <p:sp>
          <p:nvSpPr>
            <p:cNvPr id="74" name="Овал 73"/>
            <p:cNvSpPr/>
            <p:nvPr/>
          </p:nvSpPr>
          <p:spPr>
            <a:xfrm>
              <a:off x="1767257" y="3768797"/>
              <a:ext cx="870649" cy="468000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Шеврон 100"/>
            <p:cNvSpPr/>
            <p:nvPr/>
          </p:nvSpPr>
          <p:spPr>
            <a:xfrm>
              <a:off x="2220923" y="3846570"/>
              <a:ext cx="288000" cy="288000"/>
            </a:xfrm>
            <a:prstGeom prst="chevron">
              <a:avLst>
                <a:gd name="adj" fmla="val 60734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04" name="Шеврон 103"/>
            <p:cNvSpPr/>
            <p:nvPr/>
          </p:nvSpPr>
          <p:spPr>
            <a:xfrm>
              <a:off x="1994488" y="3855911"/>
              <a:ext cx="288000" cy="288000"/>
            </a:xfrm>
            <a:prstGeom prst="chevron">
              <a:avLst>
                <a:gd name="adj" fmla="val 60734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7F6E6E2D-6467-4C7D-9347-B498496E1E1C}"/>
              </a:ext>
            </a:extLst>
          </p:cNvPr>
          <p:cNvPicPr>
            <a:picLocks noChangeAspect="1"/>
          </p:cNvPicPr>
          <p:nvPr/>
        </p:nvPicPr>
        <p:blipFill rotWithShape="1"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92" t="2010" r="20886" b="62174"/>
          <a:stretch/>
        </p:blipFill>
        <p:spPr>
          <a:xfrm>
            <a:off x="4231513" y="1039926"/>
            <a:ext cx="1601055" cy="144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7F6E6E2D-6467-4C7D-9347-B498496E1E1C}"/>
              </a:ext>
            </a:extLst>
          </p:cNvPr>
          <p:cNvPicPr>
            <a:picLocks noChangeAspect="1"/>
          </p:cNvPicPr>
          <p:nvPr/>
        </p:nvPicPr>
        <p:blipFill rotWithShape="1"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92" t="2010" r="20886" b="62174"/>
          <a:stretch/>
        </p:blipFill>
        <p:spPr>
          <a:xfrm>
            <a:off x="7801317" y="1066617"/>
            <a:ext cx="1601055" cy="144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7F6E6E2D-6467-4C7D-9347-B498496E1E1C}"/>
              </a:ext>
            </a:extLst>
          </p:cNvPr>
          <p:cNvPicPr>
            <a:picLocks noChangeAspect="1"/>
          </p:cNvPicPr>
          <p:nvPr/>
        </p:nvPicPr>
        <p:blipFill rotWithShape="1"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92" t="2010" r="20886" b="62174"/>
          <a:stretch/>
        </p:blipFill>
        <p:spPr>
          <a:xfrm>
            <a:off x="5997918" y="1049380"/>
            <a:ext cx="1601055" cy="144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7F6E6E2D-6467-4C7D-9347-B498496E1E1C}"/>
              </a:ext>
            </a:extLst>
          </p:cNvPr>
          <p:cNvPicPr>
            <a:picLocks noChangeAspect="1"/>
          </p:cNvPicPr>
          <p:nvPr/>
        </p:nvPicPr>
        <p:blipFill rotWithShape="1"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92" t="2010" r="20886" b="62174"/>
          <a:stretch/>
        </p:blipFill>
        <p:spPr>
          <a:xfrm>
            <a:off x="4232643" y="2838298"/>
            <a:ext cx="1601055" cy="144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7F6E6E2D-6467-4C7D-9347-B498496E1E1C}"/>
              </a:ext>
            </a:extLst>
          </p:cNvPr>
          <p:cNvPicPr>
            <a:picLocks noChangeAspect="1"/>
          </p:cNvPicPr>
          <p:nvPr/>
        </p:nvPicPr>
        <p:blipFill rotWithShape="1"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92" t="2010" r="20886" b="62174"/>
          <a:stretch/>
        </p:blipFill>
        <p:spPr>
          <a:xfrm>
            <a:off x="6016833" y="2818037"/>
            <a:ext cx="1601055" cy="144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7F6E6E2D-6467-4C7D-9347-B498496E1E1C}"/>
              </a:ext>
            </a:extLst>
          </p:cNvPr>
          <p:cNvPicPr>
            <a:picLocks noChangeAspect="1"/>
          </p:cNvPicPr>
          <p:nvPr/>
        </p:nvPicPr>
        <p:blipFill rotWithShape="1"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92" t="2010" r="20886" b="62174"/>
          <a:stretch/>
        </p:blipFill>
        <p:spPr>
          <a:xfrm>
            <a:off x="7811400" y="2838298"/>
            <a:ext cx="1601055" cy="144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7F6E6E2D-6467-4C7D-9347-B498496E1E1C}"/>
              </a:ext>
            </a:extLst>
          </p:cNvPr>
          <p:cNvPicPr>
            <a:picLocks noChangeAspect="1"/>
          </p:cNvPicPr>
          <p:nvPr/>
        </p:nvPicPr>
        <p:blipFill rotWithShape="1"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92" t="2010" r="20886" b="62174"/>
          <a:stretch/>
        </p:blipFill>
        <p:spPr>
          <a:xfrm>
            <a:off x="4249265" y="4622628"/>
            <a:ext cx="1601055" cy="144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7F6E6E2D-6467-4C7D-9347-B498496E1E1C}"/>
              </a:ext>
            </a:extLst>
          </p:cNvPr>
          <p:cNvPicPr>
            <a:picLocks noChangeAspect="1"/>
          </p:cNvPicPr>
          <p:nvPr/>
        </p:nvPicPr>
        <p:blipFill rotWithShape="1"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92" t="2010" r="20886" b="62174"/>
          <a:stretch/>
        </p:blipFill>
        <p:spPr>
          <a:xfrm>
            <a:off x="6066276" y="4604946"/>
            <a:ext cx="1601055" cy="144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7F6E6E2D-6467-4C7D-9347-B498496E1E1C}"/>
              </a:ext>
            </a:extLst>
          </p:cNvPr>
          <p:cNvPicPr>
            <a:picLocks noChangeAspect="1"/>
          </p:cNvPicPr>
          <p:nvPr/>
        </p:nvPicPr>
        <p:blipFill rotWithShape="1"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92" t="2010" r="20886" b="62174"/>
          <a:stretch/>
        </p:blipFill>
        <p:spPr>
          <a:xfrm>
            <a:off x="7809967" y="4620291"/>
            <a:ext cx="1601055" cy="144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7" name="Рисунок 106"/>
          <p:cNvPicPr>
            <a:picLocks noChangeAspect="1"/>
          </p:cNvPicPr>
          <p:nvPr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39" y="5933548"/>
            <a:ext cx="746105" cy="6773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336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8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2" fill="hold">
                      <p:stCondLst>
                        <p:cond delay="0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>
                      <p:stCondLst>
                        <p:cond delay="0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1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8" fill="hold">
                      <p:stCondLst>
                        <p:cond delay="0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2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7" fill="hold">
                      <p:stCondLst>
                        <p:cond delay="0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3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6" fill="hold">
                      <p:stCondLst>
                        <p:cond delay="0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5" fill="hold">
                      <p:stCondLst>
                        <p:cond delay="0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9" fill="hold">
                      <p:stCondLst>
                        <p:cond delay="0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3" fill="hold">
                      <p:stCondLst>
                        <p:cond delay="0"/>
                      </p:stCondLst>
                      <p:childTnLst>
                        <p:par>
                          <p:cTn id="434" fill="hold">
                            <p:stCondLst>
                              <p:cond delay="0"/>
                            </p:stCondLst>
                            <p:childTnLst>
                              <p:par>
                                <p:cTn id="4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6" fill="hold">
                      <p:stCondLst>
                        <p:cond delay="indefinite"/>
                      </p:stCondLst>
                      <p:childTnLst>
                        <p:par>
                          <p:cTn id="457" fill="hold">
                            <p:stCondLst>
                              <p:cond delay="0"/>
                            </p:stCondLst>
                            <p:childTnLst>
                              <p:par>
                                <p:cTn id="4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7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7" fill="hold">
                      <p:stCondLst>
                        <p:cond delay="0"/>
                      </p:stCondLst>
                      <p:childTnLst>
                        <p:par>
                          <p:cTn id="478" fill="hold">
                            <p:stCondLst>
                              <p:cond delay="0"/>
                            </p:stCondLst>
                            <p:childTnLst>
                              <p:par>
                                <p:cTn id="47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0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1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8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3" fill="hold">
                      <p:stCondLst>
                        <p:cond delay="0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88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9" fill="hold">
                      <p:stCondLst>
                        <p:cond delay="0"/>
                      </p:stCondLst>
                      <p:childTnLst>
                        <p:par>
                          <p:cTn id="490" fill="hold">
                            <p:stCondLst>
                              <p:cond delay="0"/>
                            </p:stCondLst>
                            <p:childTnLst>
                              <p:par>
                                <p:cTn id="4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2" dur="500" tmFilter="0, 0; .2, .5; .8, .5; 1, 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3" dur="250" autoRev="1" fill="hold"/>
                                        <p:tgtEl>
                                          <p:spTgt spid="10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530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1" fill="hold">
                      <p:stCondLst>
                        <p:cond delay="0"/>
                      </p:stCondLst>
                      <p:childTnLst>
                        <p:par>
                          <p:cTn id="532" fill="hold">
                            <p:stCondLst>
                              <p:cond delay="0"/>
                            </p:stCondLst>
                            <p:childTnLst>
                              <p:par>
                                <p:cTn id="5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5" fill="hold">
                      <p:stCondLst>
                        <p:cond delay="indefinite"/>
                      </p:stCondLst>
                      <p:childTnLst>
                        <p:par>
                          <p:cTn id="536" fill="hold">
                            <p:stCondLst>
                              <p:cond delay="0"/>
                            </p:stCondLst>
                            <p:childTnLst>
                              <p:par>
                                <p:cTn id="5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8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9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4</cp:revision>
  <dcterms:created xsi:type="dcterms:W3CDTF">2025-11-24T13:41:45Z</dcterms:created>
  <dcterms:modified xsi:type="dcterms:W3CDTF">2025-11-25T08:03:27Z</dcterms:modified>
</cp:coreProperties>
</file>