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0" y="43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13348-A43A-4B05-8756-E33ED63FC5E7}" type="datetimeFigureOut">
              <a:rPr lang="uk-UA" smtClean="0"/>
              <a:t>25.11.2025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22FF0-D12B-458E-9B01-182D1C0B3F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9469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2FF0-D12B-458E-9B01-182D1C0B3FB0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7310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B8E9E5-B5F8-4CBB-804E-F8F1438DB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B0F015E-BE0F-4EC5-9CEE-BFE1590D4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A79632-CE9A-4CDE-AB92-6DB38B488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E905-75D3-4CA4-91B7-BA58E782C7F8}" type="datetimeFigureOut">
              <a:rPr lang="uk-UA" smtClean="0"/>
              <a:t>25.11.2025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7EB35F6-A667-411B-B86C-778B54A51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2D64C7-CC31-4B91-97D1-CD78A965B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43A7-89DC-4F13-9991-FC3DF949DC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2862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B6D5F-7E60-4EE3-9D13-95B06FAB2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9984E14-58AC-4AC0-871A-B849D84A61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E025AF2-E3B7-40F2-8ED2-4ABA81ADF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E905-75D3-4CA4-91B7-BA58E782C7F8}" type="datetimeFigureOut">
              <a:rPr lang="uk-UA" smtClean="0"/>
              <a:t>25.11.2025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4C2E243-2353-4D51-92FE-5BB175438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4B2F0B-01FA-48E3-B8E8-CD9081701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43A7-89DC-4F13-9991-FC3DF949DC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4353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DF76D58-F6C8-4B98-9FAA-0B225FBB38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90674E-4CDE-4332-8EF1-80CA89540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AAAF094-7F7E-4E55-B4F1-3D346DE17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E905-75D3-4CA4-91B7-BA58E782C7F8}" type="datetimeFigureOut">
              <a:rPr lang="uk-UA" smtClean="0"/>
              <a:t>25.11.2025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1BE5FE-1FC6-42C8-9FD4-99A273156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E35500-059E-430E-99E5-9D79271E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43A7-89DC-4F13-9991-FC3DF949DC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8267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720CE5-0E2B-47EA-B859-298FE70ED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97E5072-29D1-46B0-8576-F5F844ABC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704E5B6-3449-4D02-9E79-9885F1B14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E905-75D3-4CA4-91B7-BA58E782C7F8}" type="datetimeFigureOut">
              <a:rPr lang="uk-UA" smtClean="0"/>
              <a:t>25.11.2025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C48ED8C-259A-47C1-ACA8-C19E6A3C3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CF0FD29-F0B4-46D7-B7CC-67264A89E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43A7-89DC-4F13-9991-FC3DF949DC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2357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1CC509-39E4-478E-814F-67E3B7448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FF0115B-A579-4EAA-8BBB-92EE35246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EB2A5DE-9856-4CE3-889F-694E3DA13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E905-75D3-4CA4-91B7-BA58E782C7F8}" type="datetimeFigureOut">
              <a:rPr lang="uk-UA" smtClean="0"/>
              <a:t>25.11.2025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2347379-CC69-47E0-930A-F4C09E303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F0EC56-94FB-4446-A180-15F11BEAB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43A7-89DC-4F13-9991-FC3DF949DC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2372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150239-D6FB-4EAD-8B9F-355BF3660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4827E5D-8E23-48E9-BAA6-9972C2322F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4465CAA-F1DC-4FA7-B275-D38B968B7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675CCB9-728D-4068-B33A-A47E54C16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E905-75D3-4CA4-91B7-BA58E782C7F8}" type="datetimeFigureOut">
              <a:rPr lang="uk-UA" smtClean="0"/>
              <a:t>25.11.2025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9989E4E-83FF-4526-B57F-100B3EC78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01CA9C8-717E-4CCA-953F-790377614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43A7-89DC-4F13-9991-FC3DF949DC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929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CDFD1D-6588-4E2B-A35E-52C683CE0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87FA917-AD38-4827-9FB7-6D33AB772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1562397-EE1B-41E9-8374-4C95E7113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E54B58D-24FA-493B-B2CE-D3FB056B06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89BF782-9C5F-4308-A671-D1EC85006B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95E8E85-282F-4945-AB23-59860378A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E905-75D3-4CA4-91B7-BA58E782C7F8}" type="datetimeFigureOut">
              <a:rPr lang="uk-UA" smtClean="0"/>
              <a:t>25.11.2025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6835799-59C4-4759-91C0-CCBEB5A9D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528D735-9258-4157-87B8-EF48F065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43A7-89DC-4F13-9991-FC3DF949DC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4752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A42EA-E985-417A-A14D-AFE726508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7A4EE04-D269-4895-8D5F-FDDA07FBC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E905-75D3-4CA4-91B7-BA58E782C7F8}" type="datetimeFigureOut">
              <a:rPr lang="uk-UA" smtClean="0"/>
              <a:t>25.11.2025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D9AD035-69BD-4AE8-B732-CB23ABA3F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5B90008-8634-4794-8B3D-2F1F19C87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43A7-89DC-4F13-9991-FC3DF949DC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5524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7BBD3DD-3936-4BA6-A407-A0A17C94F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E905-75D3-4CA4-91B7-BA58E782C7F8}" type="datetimeFigureOut">
              <a:rPr lang="uk-UA" smtClean="0"/>
              <a:t>25.11.2025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774C8B5-0175-48BC-A6BE-24C2CFCBE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949C5CF-997B-42A5-A90E-23E0B8F11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43A7-89DC-4F13-9991-FC3DF949DC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5670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66D2D-8679-423D-9D93-7D5E995E6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A112471-BF68-4851-B576-844CACFFC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4AB7B80-CD7D-4909-A940-957F194B1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CFA0779-214D-42E6-9CDE-45D005343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E905-75D3-4CA4-91B7-BA58E782C7F8}" type="datetimeFigureOut">
              <a:rPr lang="uk-UA" smtClean="0"/>
              <a:t>25.11.2025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9EF7C8C-B40D-4545-A3C8-379AC32CA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2761F94-F4A6-40CC-B46E-AB5C7EE6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43A7-89DC-4F13-9991-FC3DF949DC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332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67AF6F-7697-4E49-868B-0A22B19BD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57E43E0-338F-402F-9D15-5F634E8971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F23ED2F-C796-4FF8-9D64-F503DED2C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FCB2AB8-45D1-44E1-98FB-D2148E4DB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8E905-75D3-4CA4-91B7-BA58E782C7F8}" type="datetimeFigureOut">
              <a:rPr lang="uk-UA" smtClean="0"/>
              <a:t>25.11.2025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30AF051-1763-477F-9CBF-7A36601D2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DE0B6-0510-4B0C-89A6-37AD13EB0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543A7-89DC-4F13-9991-FC3DF949DC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7016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6F2EE84-9453-41C6-BBE7-26EC56E4B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66D99CC-B2E9-4A49-94AD-3E1887716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F8699DA-A164-49C1-85B9-6832AEE5E8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8E905-75D3-4CA4-91B7-BA58E782C7F8}" type="datetimeFigureOut">
              <a:rPr lang="uk-UA" smtClean="0"/>
              <a:t>25.11.2025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6EE176B-F8F6-4CA3-9EDD-EA44A8130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E32D675-CCC6-4508-94E9-F850ED398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543A7-89DC-4F13-9991-FC3DF949DC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0906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2958CA-C902-4868-819E-8C686374D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E14EEEBE-5B63-4D56-AD5A-99A2660410C0}"/>
              </a:ext>
            </a:extLst>
          </p:cNvPr>
          <p:cNvSpPr/>
          <p:nvPr/>
        </p:nvSpPr>
        <p:spPr>
          <a:xfrm>
            <a:off x="725061" y="130507"/>
            <a:ext cx="8468305" cy="180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C71D4E-E977-4BFF-B2B6-DE79F113E830}"/>
              </a:ext>
            </a:extLst>
          </p:cNvPr>
          <p:cNvSpPr txBox="1"/>
          <p:nvPr/>
        </p:nvSpPr>
        <p:spPr>
          <a:xfrm>
            <a:off x="3136279" y="593619"/>
            <a:ext cx="35768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</a:t>
            </a:r>
            <a:r>
              <a:rPr lang="uk-UA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 и </a:t>
            </a:r>
            <a:r>
              <a:rPr lang="uk-UA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BA474E-4BA4-450A-847B-2557ACA4FE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20" b="89974" l="9979" r="89986">
                        <a14:foregroundMark x1="42330" y1="11263" x2="41051" y2="6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92" t="3045" r="26246" b="5861"/>
          <a:stretch/>
        </p:blipFill>
        <p:spPr>
          <a:xfrm>
            <a:off x="2866029" y="2303584"/>
            <a:ext cx="3847127" cy="4149969"/>
          </a:xfrm>
          <a:prstGeom prst="rect">
            <a:avLst/>
          </a:prstGeom>
          <a:effectLst>
            <a:glow rad="127000">
              <a:schemeClr val="bg1">
                <a:alpha val="97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209BA4-F5C7-4464-B692-8A0B44A6F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03" y="2167573"/>
            <a:ext cx="8134710" cy="44371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93DFDD-EE92-4BA2-99C2-18066E4CC1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03" y="2152449"/>
            <a:ext cx="8134708" cy="44371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AB9BC0-071E-4A86-AE87-40CCFCF3BC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01" y="2164050"/>
            <a:ext cx="8271346" cy="45116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538AEFC-A9BA-43DA-9BAA-F458C120F3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99" y="2164050"/>
            <a:ext cx="8323106" cy="4539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946A733-5BC3-40C7-8F9C-6C836ED066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1" y="2164050"/>
            <a:ext cx="8323105" cy="4539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009372E-ACA5-42A8-AA62-982E09D6B9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21" y="2177888"/>
            <a:ext cx="8307787" cy="44978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BA3D4CF-AEA8-4C2A-B9BC-25E98DA0CA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1" y="2149510"/>
            <a:ext cx="8313291" cy="45116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EEC0DF6-1E0D-4732-8A6C-0B1BF9D118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947" y="3556688"/>
            <a:ext cx="3048000" cy="30480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8C454A0-6847-4CA2-AF33-E183AA74AA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41" y="2155412"/>
            <a:ext cx="8315505" cy="44978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95EE60-2FB5-40E1-8214-F65CDB021B4D}"/>
              </a:ext>
            </a:extLst>
          </p:cNvPr>
          <p:cNvSpPr txBox="1"/>
          <p:nvPr/>
        </p:nvSpPr>
        <p:spPr>
          <a:xfrm>
            <a:off x="1246406" y="226201"/>
            <a:ext cx="76939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 из-за ста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ого кед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выны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нула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ыжая мо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да. Это была лиса Ла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иска! Глаза у неё хит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ые, а хвост — ог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омный и пушистый.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CFBABC-2795-4F13-AA7E-8808174B5614}"/>
              </a:ext>
            </a:extLst>
          </p:cNvPr>
          <p:cNvSpPr txBox="1"/>
          <p:nvPr/>
        </p:nvSpPr>
        <p:spPr>
          <a:xfrm>
            <a:off x="943301" y="67327"/>
            <a:ext cx="81677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Лиса Ла</a:t>
            </a: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иска обожала угощения. — А</a:t>
            </a: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буз зимой? В</a:t>
            </a: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ёте! — фы</a:t>
            </a: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кнула она. — П</a:t>
            </a: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ове</a:t>
            </a: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ь! — к</a:t>
            </a: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икнул Ба</a:t>
            </a: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ни. — Кто пе</a:t>
            </a: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вый добежит, того и а</a:t>
            </a: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буз!</a:t>
            </a:r>
          </a:p>
          <a:p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</a:t>
            </a: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узья б</a:t>
            </a: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осились к глубокому ов</a:t>
            </a: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агу. Лиса </a:t>
            </a: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ванула за ними. Она бежала быст</a:t>
            </a: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ее ветра! Ба</a:t>
            </a: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 и </a:t>
            </a:r>
            <a:r>
              <a:rPr lang="ru-RU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уся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езко све</a:t>
            </a: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нули у к</a:t>
            </a: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ая, а Ла</a:t>
            </a: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иска не успела зато</a:t>
            </a: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мозить.</a:t>
            </a:r>
          </a:p>
          <a:p>
            <a:endParaRPr lang="uk-U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C5E3FC-7941-4DB0-9B89-34436E72EA29}"/>
              </a:ext>
            </a:extLst>
          </p:cNvPr>
          <p:cNvSpPr txBox="1"/>
          <p:nvPr/>
        </p:nvSpPr>
        <p:spPr>
          <a:xfrm>
            <a:off x="807048" y="438249"/>
            <a:ext cx="80519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ивет, к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ошки! — п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ому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лыкала Ла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иска.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вам в мою но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у, на обед!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F90608-7161-4FD1-A705-603B0DF8630E}"/>
              </a:ext>
            </a:extLst>
          </p:cNvPr>
          <p:cNvSpPr txBox="1"/>
          <p:nvPr/>
        </p:nvSpPr>
        <p:spPr>
          <a:xfrm>
            <a:off x="1092160" y="280129"/>
            <a:ext cx="80726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узья, довольные и го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дые, отп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авились г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ызть суха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ики в свою тёплую ква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тиру, а се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дитая Ла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иска ещё долго во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чала в суг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обе.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448663-7498-4A0C-854C-D83DA30CEDA4}"/>
              </a:ext>
            </a:extLst>
          </p:cNvPr>
          <p:cNvSpPr txBox="1"/>
          <p:nvPr/>
        </p:nvSpPr>
        <p:spPr>
          <a:xfrm>
            <a:off x="784678" y="285054"/>
            <a:ext cx="83725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FF0000"/>
                </a:solidFill>
              </a:rPr>
              <a:t>Р</a:t>
            </a:r>
            <a:r>
              <a:rPr lang="ru-RU" sz="2200" b="1" dirty="0"/>
              <a:t>ыжая плутовка куба</a:t>
            </a:r>
            <a:r>
              <a:rPr lang="ru-RU" sz="2200" b="1" dirty="0">
                <a:solidFill>
                  <a:srgbClr val="FF0000"/>
                </a:solidFill>
              </a:rPr>
              <a:t>р</a:t>
            </a:r>
            <a:r>
              <a:rPr lang="ru-RU" sz="2200" b="1" dirty="0"/>
              <a:t>ем полетела в гигантский, </a:t>
            </a:r>
            <a:r>
              <a:rPr lang="ru-RU" sz="2200" b="1" dirty="0">
                <a:solidFill>
                  <a:srgbClr val="FF0000"/>
                </a:solidFill>
              </a:rPr>
              <a:t>р</a:t>
            </a:r>
            <a:r>
              <a:rPr lang="ru-RU" sz="2200" b="1" dirty="0"/>
              <a:t>ыхлый суг</a:t>
            </a:r>
            <a:r>
              <a:rPr lang="ru-RU" sz="2200" b="1" dirty="0">
                <a:solidFill>
                  <a:srgbClr val="FF0000"/>
                </a:solidFill>
              </a:rPr>
              <a:t>р</a:t>
            </a:r>
            <a:r>
              <a:rPr lang="ru-RU" sz="2200" b="1" dirty="0"/>
              <a:t>об на дне ов</a:t>
            </a:r>
            <a:r>
              <a:rPr lang="ru-RU" sz="2200" b="1" dirty="0">
                <a:solidFill>
                  <a:srgbClr val="FF0000"/>
                </a:solidFill>
              </a:rPr>
              <a:t>р</a:t>
            </a:r>
            <a:r>
              <a:rPr lang="ru-RU" sz="2200" b="1" dirty="0"/>
              <a:t>ага. Она заст</a:t>
            </a:r>
            <a:r>
              <a:rPr lang="ru-RU" sz="2200" b="1" dirty="0">
                <a:solidFill>
                  <a:srgbClr val="FF0000"/>
                </a:solidFill>
              </a:rPr>
              <a:t>р</a:t>
            </a:r>
            <a:r>
              <a:rPr lang="ru-RU" sz="2200" b="1" dirty="0"/>
              <a:t>яла там вверх хвостом, только лапы то</a:t>
            </a:r>
            <a:r>
              <a:rPr lang="ru-RU" sz="2200" b="1" dirty="0">
                <a:solidFill>
                  <a:srgbClr val="FF0000"/>
                </a:solidFill>
              </a:rPr>
              <a:t>р</a:t>
            </a:r>
            <a:r>
              <a:rPr lang="ru-RU" sz="2200" b="1" dirty="0"/>
              <a:t>чали.</a:t>
            </a:r>
          </a:p>
          <a:p>
            <a:r>
              <a:rPr lang="ru-RU" sz="2200" b="1" dirty="0"/>
              <a:t>— П</a:t>
            </a:r>
            <a:r>
              <a:rPr lang="ru-RU" sz="2200" b="1" dirty="0">
                <a:solidFill>
                  <a:srgbClr val="FF0000"/>
                </a:solidFill>
              </a:rPr>
              <a:t>р</a:t>
            </a:r>
            <a:r>
              <a:rPr lang="ru-RU" sz="2200" b="1" dirty="0"/>
              <a:t>авильно гово</a:t>
            </a:r>
            <a:r>
              <a:rPr lang="ru-RU" sz="2200" b="1" dirty="0">
                <a:solidFill>
                  <a:srgbClr val="FF0000"/>
                </a:solidFill>
              </a:rPr>
              <a:t>р</a:t>
            </a:r>
            <a:r>
              <a:rPr lang="ru-RU" sz="2200" b="1" dirty="0"/>
              <a:t>ят: не </a:t>
            </a:r>
            <a:r>
              <a:rPr lang="ru-RU" sz="2200" b="1" dirty="0">
                <a:solidFill>
                  <a:srgbClr val="FF0000"/>
                </a:solidFill>
              </a:rPr>
              <a:t>р</a:t>
            </a:r>
            <a:r>
              <a:rPr lang="ru-RU" sz="2200" b="1" dirty="0"/>
              <a:t>ой д</a:t>
            </a:r>
            <a:r>
              <a:rPr lang="ru-RU" sz="2200" b="1" dirty="0">
                <a:solidFill>
                  <a:srgbClr val="FF0000"/>
                </a:solidFill>
              </a:rPr>
              <a:t>р</a:t>
            </a:r>
            <a:r>
              <a:rPr lang="ru-RU" sz="2200" b="1" dirty="0"/>
              <a:t>угому яму! — засмеялся Барни. </a:t>
            </a:r>
          </a:p>
          <a:p>
            <a:r>
              <a:rPr lang="ru-RU" sz="2200" b="1" dirty="0"/>
              <a:t>— А а</a:t>
            </a:r>
            <a:r>
              <a:rPr lang="ru-RU" sz="2200" b="1" dirty="0">
                <a:solidFill>
                  <a:srgbClr val="FF0000"/>
                </a:solidFill>
              </a:rPr>
              <a:t>р</a:t>
            </a:r>
            <a:r>
              <a:rPr lang="ru-RU" sz="2200" b="1" dirty="0"/>
              <a:t>буз мы тебе на</a:t>
            </a:r>
            <a:r>
              <a:rPr lang="ru-RU" sz="2200" b="1" dirty="0">
                <a:solidFill>
                  <a:srgbClr val="FF0000"/>
                </a:solidFill>
              </a:rPr>
              <a:t>р</a:t>
            </a:r>
            <a:r>
              <a:rPr lang="ru-RU" sz="2200" b="1" dirty="0"/>
              <a:t>исуем! — хохотала </a:t>
            </a:r>
            <a:r>
              <a:rPr lang="ru-RU" sz="2200" b="1" dirty="0" err="1">
                <a:solidFill>
                  <a:srgbClr val="FF0000"/>
                </a:solidFill>
              </a:rPr>
              <a:t>Р</a:t>
            </a:r>
            <a:r>
              <a:rPr lang="ru-RU" sz="2200" b="1" dirty="0" err="1"/>
              <a:t>уся</a:t>
            </a:r>
            <a:r>
              <a:rPr lang="ru-RU" sz="2200" b="1" dirty="0"/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8AD6A4-9CBE-4C2A-9DA8-DCA0A9786B91}"/>
              </a:ext>
            </a:extLst>
          </p:cNvPr>
          <p:cNvSpPr txBox="1"/>
          <p:nvPr/>
        </p:nvSpPr>
        <p:spPr>
          <a:xfrm>
            <a:off x="1044938" y="183257"/>
            <a:ext cx="81347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Подожди, Ла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иска! — г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омко к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икнула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— Ты можешь нас съесть, но тогда ты п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опустишь ко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олевский пода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ок! — Какой ещё подарок? — насто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ожилась лиса. — Мы сп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ятали под Че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ной Го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ой ог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омный, к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асный, саха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ный а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буз! — соврала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ыска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Он свежий и к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асивый!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DC9CD9-A530-449B-9CC5-A2BFA71C9C6C}"/>
              </a:ext>
            </a:extLst>
          </p:cNvPr>
          <p:cNvSpPr txBox="1"/>
          <p:nvPr/>
        </p:nvSpPr>
        <p:spPr>
          <a:xfrm>
            <a:off x="1146575" y="78632"/>
            <a:ext cx="81347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Стоял т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ескучий мо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оз. К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олик Ба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 и его под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уга, шуст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ая се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ая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ыска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вышли на п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огулку в па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 Вок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 — к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асота! Де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евья в се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еб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е, до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ожки пок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ыты ледяной ко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кой.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364A7A-68FA-461D-981B-94A50B5F9B30}"/>
              </a:ext>
            </a:extLst>
          </p:cNvPr>
          <p:cNvSpPr txBox="1"/>
          <p:nvPr/>
        </p:nvSpPr>
        <p:spPr>
          <a:xfrm>
            <a:off x="1490082" y="332879"/>
            <a:ext cx="79944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 зад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ожал, но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езвая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ыска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подмигнула д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угу. Она п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идумала хит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ый план.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45CE1BD-0061-4109-A1A1-6D2DED5FA9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1" t="8674" r="21167"/>
          <a:stretch/>
        </p:blipFill>
        <p:spPr>
          <a:xfrm rot="21162595">
            <a:off x="335213" y="397346"/>
            <a:ext cx="3017452" cy="22528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14E3F99-63DB-48B9-BBE2-98125F66AA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0" t="1398" r="15917"/>
          <a:stretch/>
        </p:blipFill>
        <p:spPr>
          <a:xfrm>
            <a:off x="3033988" y="1971553"/>
            <a:ext cx="2746726" cy="20608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30C6B4D8-7303-4D3C-9327-F0F0B58395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8" t="9132" r="3266"/>
          <a:stretch/>
        </p:blipFill>
        <p:spPr>
          <a:xfrm>
            <a:off x="6004262" y="246570"/>
            <a:ext cx="2644387" cy="2029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87CB342-B802-4687-B192-88B0C820B09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7" t="2474" r="3267" b="2474"/>
          <a:stretch/>
        </p:blipFill>
        <p:spPr>
          <a:xfrm>
            <a:off x="191741" y="3660592"/>
            <a:ext cx="3104938" cy="23418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1D78E35-39ED-4D4E-81C2-5431070F404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6" t="7638" r="9120"/>
          <a:stretch/>
        </p:blipFill>
        <p:spPr>
          <a:xfrm>
            <a:off x="3430842" y="4660871"/>
            <a:ext cx="2466338" cy="17302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2A2282D-019E-4F9F-97EF-EBC1B1C9E7D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3" r="15001"/>
          <a:stretch/>
        </p:blipFill>
        <p:spPr>
          <a:xfrm rot="401219">
            <a:off x="5612523" y="2827082"/>
            <a:ext cx="2302592" cy="17302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0E7EF40-BE33-494A-B7F3-8C2DD34FA6D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4"/>
          <a:stretch/>
        </p:blipFill>
        <p:spPr>
          <a:xfrm>
            <a:off x="6805871" y="4419871"/>
            <a:ext cx="2699837" cy="2115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04AE55-726A-4DBE-BEDE-32AE8726F6A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5923"/>
            <a:ext cx="654042" cy="60207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B25D4D-7EA4-4EAC-8A17-324826552E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23" y="1305901"/>
            <a:ext cx="3647470" cy="366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7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  <p:bldP spid="14" grpId="0"/>
      <p:bldP spid="14" grpId="1"/>
      <p:bldP spid="28" grpId="0"/>
      <p:bldP spid="28" grpId="1"/>
      <p:bldP spid="15" grpId="0"/>
      <p:bldP spid="15" grpId="1"/>
      <p:bldP spid="34" grpId="0"/>
      <p:bldP spid="34" grpId="1"/>
      <p:bldP spid="31" grpId="0"/>
      <p:bldP spid="31" grpId="1"/>
      <p:bldP spid="23" grpId="0"/>
      <p:bldP spid="23" grpId="1"/>
      <p:bldP spid="11" grpId="0"/>
      <p:bldP spid="11" grpId="1"/>
      <p:bldP spid="22" grpId="0"/>
      <p:bldP spid="22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284</Words>
  <Application>Microsoft Office PowerPoint</Application>
  <PresentationFormat>Широкий екран</PresentationFormat>
  <Paragraphs>15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2025-11-21T19:02:38Z</dcterms:created>
  <dcterms:modified xsi:type="dcterms:W3CDTF">2025-11-25T07:09:40Z</dcterms:modified>
</cp:coreProperties>
</file>