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30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373F-D677-480D-B104-296D36FB74D4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F446-42DE-4D25-9BEE-9EACD680D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71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373F-D677-480D-B104-296D36FB74D4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F446-42DE-4D25-9BEE-9EACD680D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9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373F-D677-480D-B104-296D36FB74D4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F446-42DE-4D25-9BEE-9EACD680D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81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373F-D677-480D-B104-296D36FB74D4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F446-42DE-4D25-9BEE-9EACD680D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58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373F-D677-480D-B104-296D36FB74D4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F446-42DE-4D25-9BEE-9EACD680D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81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373F-D677-480D-B104-296D36FB74D4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F446-42DE-4D25-9BEE-9EACD680D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5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373F-D677-480D-B104-296D36FB74D4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F446-42DE-4D25-9BEE-9EACD680D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39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373F-D677-480D-B104-296D36FB74D4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F446-42DE-4D25-9BEE-9EACD680D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0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373F-D677-480D-B104-296D36FB74D4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F446-42DE-4D25-9BEE-9EACD680D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32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373F-D677-480D-B104-296D36FB74D4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F446-42DE-4D25-9BEE-9EACD680D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96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373F-D677-480D-B104-296D36FB74D4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F446-42DE-4D25-9BEE-9EACD680D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935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0373F-D677-480D-B104-296D36FB74D4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5F446-42DE-4D25-9BEE-9EACD680D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68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microsoft.com/office/2007/relationships/hdphoto" Target="../media/hdphoto2.wdp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microsoft.com/office/2007/relationships/hdphoto" Target="../media/hdphoto1.wdp"/><Relationship Id="rId28" Type="http://schemas.openxmlformats.org/officeDocument/2006/relationships/image" Target="../media/image2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91DB23-BEC4-42E0-9B91-7920E4667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C18FBF-43D3-4ECF-A04B-11E9BDCB6C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r="9306"/>
          <a:stretch/>
        </p:blipFill>
        <p:spPr>
          <a:xfrm>
            <a:off x="3390900" y="-66675"/>
            <a:ext cx="5610225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9A0FDF2-49E1-44BF-B67B-5BF0537CC1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" t="16397" r="3757" b="25405"/>
          <a:stretch/>
        </p:blipFill>
        <p:spPr>
          <a:xfrm>
            <a:off x="3021778" y="4790766"/>
            <a:ext cx="6343650" cy="212204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9932801-7003-43BE-B594-1D5C8D997E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145" y="1926479"/>
            <a:ext cx="2911690" cy="2911690"/>
          </a:xfrm>
          <a:prstGeom prst="rect">
            <a:avLst/>
          </a:prstGeom>
          <a:noFill/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D4CB-68FA-4FBE-8273-24508283FB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555" y="4987091"/>
            <a:ext cx="3267075" cy="1906664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52CC1EE-C3CB-4F75-80FE-4AF9FDB6EB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452" y="4996286"/>
            <a:ext cx="3267075" cy="190666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8C57CD9-0964-4E72-B2E6-B34C08DCA1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747" y="19814"/>
            <a:ext cx="1332000" cy="1332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BD7773C-4CC7-49FF-9E99-44FA10992A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911" y="296953"/>
            <a:ext cx="873691" cy="87369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0E02F1B-D1D8-48FE-A807-E4B5305044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819" y="100998"/>
            <a:ext cx="1332000" cy="1332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22FAF1A-DD71-4DAF-80D5-7B7ADD1B50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2484" y="366002"/>
            <a:ext cx="863338" cy="86333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D663303-D2A4-492C-AB61-E71BCEE54A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798" y="591559"/>
            <a:ext cx="1332000" cy="1332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B63E21C-8447-4C54-AA97-42B8F6DB86F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32" y="985510"/>
            <a:ext cx="720000" cy="72000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0DCC1A-B941-4946-8FC5-B00BC5A61B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15" y="1983645"/>
            <a:ext cx="1332000" cy="1332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8B532EC-DD3B-48BB-9900-5DA6E3F45A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037" y="2356684"/>
            <a:ext cx="720000" cy="71927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BE64F89-234B-4F5E-B87C-76874739C0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402" y="1390768"/>
            <a:ext cx="1332000" cy="1332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2863DBF-C57F-4E82-994D-B3FB93FD205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180" y="1781661"/>
            <a:ext cx="901091" cy="90109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F512808-B0E3-4768-977D-3573A73222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582" y="2823619"/>
            <a:ext cx="1332693" cy="133269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6A3209D-279F-48B1-8C0A-235548F75AD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993" y="3229589"/>
            <a:ext cx="720000" cy="72000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D8C3B1A-EB22-4BA4-8EEC-372FEFA2C2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956" y="2288350"/>
            <a:ext cx="1332000" cy="1332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32970F6-4933-4C90-A2FB-A4A45B20243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468" y="2689681"/>
            <a:ext cx="739319" cy="73931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C5011C9-0187-4279-A857-1888CB2714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104" y="1306645"/>
            <a:ext cx="1332000" cy="1332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2FA5596-1E90-4C3E-8219-5FBD0C8B387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613" y="1684906"/>
            <a:ext cx="767637" cy="76763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7AB71A5-C036-4969-8A91-B2FB3BA6AA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56" y="724768"/>
            <a:ext cx="1332000" cy="1332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3919A05-08B1-4158-8277-88CB309F343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317" y="1012503"/>
            <a:ext cx="905226" cy="90522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23E9EFC-88AC-4B3B-BC10-C29428F4AB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014" y="2050324"/>
            <a:ext cx="1332000" cy="1332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DC15E7D-B4D7-4ECD-BBB5-3AB88A8FFD7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117" y="2489341"/>
            <a:ext cx="668556" cy="66855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EBB01F0-8736-4164-A3F9-1781F71CF2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731" y="2830456"/>
            <a:ext cx="1332000" cy="1332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79BE1FB-ABA2-43DE-9E36-B4C203D569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641" y="3124957"/>
            <a:ext cx="828000" cy="82800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16798623-60E2-42AF-8065-80C7D9600FCC}"/>
              </a:ext>
            </a:extLst>
          </p:cNvPr>
          <p:cNvGrpSpPr/>
          <p:nvPr/>
        </p:nvGrpSpPr>
        <p:grpSpPr>
          <a:xfrm>
            <a:off x="1811451" y="5726801"/>
            <a:ext cx="3267075" cy="1172464"/>
            <a:chOff x="1871207" y="5736402"/>
            <a:chExt cx="3267075" cy="1172464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063994A5-4526-42AE-A05A-F50E9A3D2E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507"/>
            <a:stretch/>
          </p:blipFill>
          <p:spPr>
            <a:xfrm>
              <a:off x="1871207" y="5736402"/>
              <a:ext cx="3267075" cy="1172464"/>
            </a:xfrm>
            <a:prstGeom prst="rect">
              <a:avLst/>
            </a:prstGeom>
          </p:spPr>
        </p:pic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A48D1EA3-D9C3-4EFD-BFD4-4C0D580D5B0F}"/>
                </a:ext>
              </a:extLst>
            </p:cNvPr>
            <p:cNvSpPr/>
            <p:nvPr/>
          </p:nvSpPr>
          <p:spPr>
            <a:xfrm>
              <a:off x="3167930" y="5759657"/>
              <a:ext cx="62709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spc="50" dirty="0" smtClean="0">
                  <a:ln w="9525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88900">
                      <a:schemeClr val="bg1"/>
                    </a:glow>
                  </a:effectLst>
                </a:rPr>
                <a:t>Л</a:t>
              </a:r>
              <a:endParaRPr lang="ru-RU" sz="54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88900">
                    <a:schemeClr val="bg1"/>
                  </a:glow>
                </a:effectLst>
              </a:endParaRP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72DD9DA9-CCE6-49AC-88A5-8603A8213E20}"/>
              </a:ext>
            </a:extLst>
          </p:cNvPr>
          <p:cNvGrpSpPr/>
          <p:nvPr/>
        </p:nvGrpSpPr>
        <p:grpSpPr>
          <a:xfrm>
            <a:off x="7558731" y="5726801"/>
            <a:ext cx="3267075" cy="1172464"/>
            <a:chOff x="7483815" y="5819540"/>
            <a:chExt cx="3267075" cy="1172464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A3A7ACE-431A-444F-8D55-0D1FBCBED7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507"/>
            <a:stretch/>
          </p:blipFill>
          <p:spPr>
            <a:xfrm>
              <a:off x="7483815" y="5819540"/>
              <a:ext cx="3267075" cy="1172464"/>
            </a:xfrm>
            <a:prstGeom prst="rect">
              <a:avLst/>
            </a:prstGeom>
          </p:spPr>
        </p:pic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CFF06049-7731-47F8-BF1E-1055167A95E0}"/>
                </a:ext>
              </a:extLst>
            </p:cNvPr>
            <p:cNvSpPr/>
            <p:nvPr/>
          </p:nvSpPr>
          <p:spPr>
            <a:xfrm>
              <a:off x="8916609" y="5925098"/>
              <a:ext cx="5357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spc="50" dirty="0" smtClean="0">
                  <a:ln w="9525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88900">
                      <a:schemeClr val="bg1"/>
                    </a:glow>
                  </a:effectLst>
                </a:rPr>
                <a:t>В</a:t>
              </a:r>
              <a:endParaRPr lang="ru-RU" sz="48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88900">
                    <a:schemeClr val="bg1"/>
                  </a:glow>
                </a:effectLst>
              </a:endParaRPr>
            </a:p>
          </p:txBody>
        </p:sp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1380172-0E67-4EEA-A0A7-9CF191686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13214" y="5485997"/>
            <a:ext cx="1351277" cy="11693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Группа 30"/>
          <p:cNvGrpSpPr/>
          <p:nvPr/>
        </p:nvGrpSpPr>
        <p:grpSpPr>
          <a:xfrm>
            <a:off x="596050" y="380160"/>
            <a:ext cx="1953319" cy="2129551"/>
            <a:chOff x="293582" y="4437462"/>
            <a:chExt cx="2143644" cy="2535599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94796" y="4558031"/>
              <a:ext cx="2125109" cy="231253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293582" y="4558032"/>
              <a:ext cx="715132" cy="111861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/>
              <a:r>
                <a:rPr lang="ru-RU" sz="4400" b="1" cap="none" spc="0" dirty="0" smtClean="0">
                  <a:ln w="6350">
                    <a:solidFill>
                      <a:schemeClr val="accent1">
                        <a:lumMod val="50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</a:t>
              </a:r>
              <a:endParaRPr lang="ru-RU" sz="4400" b="1" cap="none" spc="0" dirty="0">
                <a:ln w="63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853" y="5673513"/>
              <a:ext cx="788082" cy="1182125"/>
            </a:xfrm>
            <a:prstGeom prst="rect">
              <a:avLst/>
            </a:prstGeom>
          </p:spPr>
        </p:pic>
        <p:pic>
          <p:nvPicPr>
            <p:cNvPr id="59" name="Рисунок 58" descr="Иллюстрация звонящего звонка | Бесплатно векторы"/>
            <p:cNvPicPr>
              <a:picLocks noChangeAspect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226058" y="5761893"/>
              <a:ext cx="1191541" cy="1230795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6555" b="49076" l="3563" r="340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43" t="6026" r="74854" b="72179"/>
            <a:stretch/>
          </p:blipFill>
          <p:spPr>
            <a:xfrm>
              <a:off x="1021998" y="4437462"/>
              <a:ext cx="1167202" cy="1437857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604929" y="2517461"/>
            <a:ext cx="1980000" cy="1968995"/>
            <a:chOff x="406192" y="413089"/>
            <a:chExt cx="2564558" cy="2728801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406192" y="413089"/>
              <a:ext cx="2520000" cy="258846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4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7227" b="48908" l="3682" r="340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0" t="10618" r="70261" b="70920"/>
            <a:stretch/>
          </p:blipFill>
          <p:spPr>
            <a:xfrm>
              <a:off x="1241413" y="517138"/>
              <a:ext cx="1602142" cy="994432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463120" y="507257"/>
              <a:ext cx="791272" cy="125663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/>
              <a:r>
                <a:rPr lang="ru-RU" sz="4400" b="1" cap="none" spc="0" dirty="0" smtClean="0">
                  <a:ln w="6350">
                    <a:solidFill>
                      <a:schemeClr val="accent1">
                        <a:lumMod val="50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</a:t>
              </a:r>
              <a:endParaRPr lang="ru-RU" sz="4400" b="1" cap="none" spc="0" dirty="0">
                <a:ln w="63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963" y="1769263"/>
              <a:ext cx="1073602" cy="1073602"/>
            </a:xfrm>
            <a:prstGeom prst="rect">
              <a:avLst/>
            </a:prstGeom>
          </p:spPr>
        </p:pic>
        <p:pic>
          <p:nvPicPr>
            <p:cNvPr id="11" name="Рисунок 10" descr="Иллюстрация звонящего звонка | Бесплатно векторы"/>
            <p:cNvPicPr>
              <a:picLocks noChangeAspect="1"/>
            </p:cNvPicPr>
            <p:nvPr/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511247" y="1682386"/>
              <a:ext cx="1459504" cy="1459503"/>
            </a:xfrm>
            <a:prstGeom prst="rect">
              <a:avLst/>
            </a:prstGeom>
          </p:spPr>
        </p:pic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339" y="577821"/>
            <a:ext cx="4770380" cy="490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5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 L -0.24831 0.6870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22" y="3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0.23867 0.6881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3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-0.41536 0.6085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68" y="3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0.4125 0.6138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3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-0.16003 0.512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8" y="2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0.21836 0.3692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11" y="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-0.2694 0.4747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77" y="2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0.01433 0.41644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27956 0.29051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84" y="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33985 0.3016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92" y="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-0.04206 0.40394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2025-11-20T14:43:20Z</dcterms:created>
  <dcterms:modified xsi:type="dcterms:W3CDTF">2025-11-25T06:32:52Z</dcterms:modified>
</cp:coreProperties>
</file>