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31ABC-74A0-4F92-86C8-DBCD4AC012A4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64050-C88B-4354-8F8F-2019E4C73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867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64050-C88B-4354-8F8F-2019E4C73F6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300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9" r="12988"/>
          <a:stretch/>
        </p:blipFill>
        <p:spPr>
          <a:xfrm>
            <a:off x="-1620688" y="-99392"/>
            <a:ext cx="10950412" cy="711079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03848" y="1698211"/>
            <a:ext cx="5271628" cy="11605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03848" y="2948769"/>
            <a:ext cx="5271628" cy="11605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203848" y="4209944"/>
            <a:ext cx="5271628" cy="11605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203848" y="5471119"/>
            <a:ext cx="5271628" cy="11605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063622" y="44808"/>
            <a:ext cx="1800200" cy="14986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171634" y="69351"/>
            <a:ext cx="1584176" cy="1460118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033" y="1520633"/>
            <a:ext cx="1512168" cy="15121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682" y="1672820"/>
            <a:ext cx="1207794" cy="120779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61" y="1651555"/>
            <a:ext cx="1318443" cy="131844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201" y="1704138"/>
            <a:ext cx="1186481" cy="118648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010" y="2933081"/>
            <a:ext cx="1430487" cy="12265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722" y="2940199"/>
            <a:ext cx="1268760" cy="126876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823" y="2892997"/>
            <a:ext cx="1275129" cy="127512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716" y="2904402"/>
            <a:ext cx="1268760" cy="126876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474" y="3983157"/>
            <a:ext cx="1694494" cy="169449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341" y="4152676"/>
            <a:ext cx="1318443" cy="131844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645" y="5421039"/>
            <a:ext cx="1339446" cy="133944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701" y="5487071"/>
            <a:ext cx="1203739" cy="120373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417" y="5283677"/>
            <a:ext cx="1428362" cy="142836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357" y="4158836"/>
            <a:ext cx="1279357" cy="127935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201" y="5376426"/>
            <a:ext cx="1349897" cy="134989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183" y="4164921"/>
            <a:ext cx="1268760" cy="126876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95" y="93340"/>
            <a:ext cx="1174708" cy="10672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880" y="908720"/>
            <a:ext cx="6781844" cy="68647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5431" y="1844824"/>
            <a:ext cx="4051134" cy="405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88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9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</Words>
  <Application>Microsoft Office PowerPoint</Application>
  <PresentationFormat>Экран (4:3)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Мовчанюк</dc:creator>
  <cp:lastModifiedBy>Мовчанюк</cp:lastModifiedBy>
  <cp:revision>6</cp:revision>
  <dcterms:created xsi:type="dcterms:W3CDTF">2025-11-24T23:02:03Z</dcterms:created>
  <dcterms:modified xsi:type="dcterms:W3CDTF">2025-11-24T23:51:51Z</dcterms:modified>
</cp:coreProperties>
</file>