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C57842-BB4D-5B81-DF57-DD071DCCEE83}" v="15" dt="2025-11-24T21:08:40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53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DBD-1A67-46CF-8005-777E1A1207B7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545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DBD-1A67-46CF-8005-777E1A1207B7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949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DBD-1A67-46CF-8005-777E1A1207B7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981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DBD-1A67-46CF-8005-777E1A1207B7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697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DBD-1A67-46CF-8005-777E1A1207B7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971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DBD-1A67-46CF-8005-777E1A1207B7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04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DBD-1A67-46CF-8005-777E1A1207B7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256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DBD-1A67-46CF-8005-777E1A1207B7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834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DBD-1A67-46CF-8005-777E1A1207B7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27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DBD-1A67-46CF-8005-777E1A1207B7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76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DBD-1A67-46CF-8005-777E1A1207B7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06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A8DBD-1A67-46CF-8005-777E1A1207B7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A38B8-5527-4894-8F9E-142DC7CBD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266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Content Placeholder 4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1810" cy="6849586"/>
          </a:xfrm>
        </p:spPr>
      </p:pic>
      <p:grpSp>
        <p:nvGrpSpPr>
          <p:cNvPr id="5" name="Group 4"/>
          <p:cNvGrpSpPr/>
          <p:nvPr/>
        </p:nvGrpSpPr>
        <p:grpSpPr>
          <a:xfrm>
            <a:off x="12304710" y="2377673"/>
            <a:ext cx="5499463" cy="5499463"/>
            <a:chOff x="2267346" y="1156392"/>
            <a:chExt cx="5499463" cy="54994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01083" y="1956397"/>
              <a:ext cx="1249572" cy="12932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346" y="1156392"/>
              <a:ext cx="5499463" cy="549946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2211650" y="2355571"/>
            <a:ext cx="5882781" cy="5499463"/>
            <a:chOff x="-90389" y="872412"/>
            <a:chExt cx="5882781" cy="54994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45003" y="1598566"/>
              <a:ext cx="1530083" cy="153008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0389" y="872412"/>
              <a:ext cx="5882781" cy="549946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2300524" y="2641158"/>
            <a:ext cx="6373742" cy="5499463"/>
            <a:chOff x="5930162" y="1014091"/>
            <a:chExt cx="6373742" cy="549946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162" y="1014091"/>
              <a:ext cx="6104303" cy="549946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086703" y="1122798"/>
              <a:ext cx="2217201" cy="199548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2327033" y="2452856"/>
            <a:ext cx="5596454" cy="5463094"/>
            <a:chOff x="-900407" y="1341747"/>
            <a:chExt cx="5340660" cy="534066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769" y="2078097"/>
              <a:ext cx="1466120" cy="154933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00407" y="1341747"/>
              <a:ext cx="5340660" cy="534066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593392" y="2186050"/>
            <a:ext cx="5499463" cy="5499463"/>
            <a:chOff x="172644" y="1547586"/>
            <a:chExt cx="5499463" cy="549946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9615" y="2531301"/>
              <a:ext cx="1448829" cy="164383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44" y="1547586"/>
              <a:ext cx="5499463" cy="5499463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2299871" y="2432889"/>
            <a:ext cx="5499463" cy="5499463"/>
            <a:chOff x="4018361" y="2140878"/>
            <a:chExt cx="5499463" cy="549946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8931" y="2595166"/>
              <a:ext cx="1646955" cy="164695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8361" y="2140878"/>
              <a:ext cx="5499463" cy="5499463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46" y="0"/>
            <a:ext cx="866280" cy="86628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12326086" y="2452433"/>
            <a:ext cx="5832212" cy="5499463"/>
            <a:chOff x="7621052" y="331993"/>
            <a:chExt cx="5832212" cy="5499463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052" y="331993"/>
              <a:ext cx="5832212" cy="549946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3269" y="530171"/>
              <a:ext cx="2098246" cy="204118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12322534" y="2619056"/>
            <a:ext cx="5499463" cy="5499463"/>
            <a:chOff x="4242221" y="2055813"/>
            <a:chExt cx="5499463" cy="54994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7165" y="2579977"/>
              <a:ext cx="1060621" cy="153798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221" y="2055813"/>
              <a:ext cx="5499463" cy="5499463"/>
            </a:xfrm>
            <a:prstGeom prst="rect">
              <a:avLst/>
            </a:prstGeom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50" y="999751"/>
            <a:ext cx="4914038" cy="484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73151 -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76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151 -0.0338 L -1.57123 -0.06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9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73907 -0.060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53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193 -0.04676 L -1.54948 -0.061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78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77096 -0.05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9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096 -0.05046 L -1.58945 -0.0789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24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68177 -0.0050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8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177 -0.00509 L -1.70105 -0.0152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6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76159 -0.0428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86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159 -0.04282 L -1.54505 -0.0900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8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73333 -0.03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67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33 -0.0375 L -1.58932 -0.0166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99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76718 -0.0773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96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718 -0.07731 L -1.53815 -0.0738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5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76055 -0.0689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98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054 -0.06898 L -1.56002 -0.0666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ABD0DB-5EBB-400A-9061-09E2E76356A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DC88A0E6-F183-4459-8098-E2CACFFD1B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F815E8-B305-44DD-A8E2-C8165F853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18</cp:revision>
  <dcterms:created xsi:type="dcterms:W3CDTF">2025-11-16T10:18:33Z</dcterms:created>
  <dcterms:modified xsi:type="dcterms:W3CDTF">2025-11-24T21:09:03Z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