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5" d="100"/>
          <a:sy n="65" d="100"/>
        </p:scale>
        <p:origin x="1358" y="4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5D2C07-B2AF-4CF1-99B1-F69D387FED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52D50CD-D834-4435-A3B8-A1C02B115B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DCF080-A289-47E0-A95D-6CD02F1F2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4026B0-1B54-4D1A-8C9D-E20A5043C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45FD1E-F3D8-438D-87CB-AC45963FF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948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75AD8F-D393-4FCE-BC13-1AC135228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5E6309D-DC19-4A51-A45F-DE5497705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9DCF56-D76B-4CB1-97B2-A1BAB064F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D731DC-717E-45F8-8F68-49FCEE275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D7CB9C-92B4-451F-AA1B-243061009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344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DCA3AF6-8E15-4979-BF09-062B47A1DD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521D29F-02AD-4267-BB56-06D65CF31E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338B96-629D-480D-889D-1D0522BDF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5540A8-5DCC-4671-A840-9DF460BEE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5D6D68-FE48-4FA1-A90F-C45205FE9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418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6E29BF-3936-47BD-BDBE-C7FEBC4D3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C0A50E-43E8-41CC-A93E-803DA4C669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6A10A7-4A83-45B3-B670-BC2D5EAE7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B4C272-EABF-4AA6-94BC-26DCEF995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7D50AE-E3E0-47F3-B1F1-1F2F0E873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582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D14835-B7FF-4153-BD20-4E2791B3D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4D5F6A-34F5-43BB-AE00-F835B0863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F30104-BE81-486E-847F-8FA5E8C66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713E5D-A05C-4671-B4D7-9E470332E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305122-F0CC-4327-B451-B8ADF992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111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4FC953-125A-4F8A-A317-C89FEDB36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DABCDF-8844-46AF-96C2-CD1024628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58ACB96-329D-4B81-87B7-80E017E6A6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A9DA3C7-8397-4B04-8F29-BCFE481A7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669810-348A-4444-BDE3-96667B921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F2886F-668B-421A-988A-3C2D7C5C7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433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4FC25B-1F38-45B9-BA66-2A2B02DA4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A7467C-EA10-40D8-97A4-02EC65EA7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55C34E-E7BA-4EA2-897B-BC952731D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9A2C46F-36A1-4F39-A912-874BC93884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E2D17B5-CC3C-42E6-9677-3E071B8C22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EBED9D6-8111-4471-92A9-F419783B3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A4DA74D-1FEA-4C4B-BAC1-8E4829741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BE594EB-FC1C-44B9-A75A-D944D8C91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583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015CA0-2270-47C9-A38B-F5F678560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11F7E18-A428-4233-97AB-3E1D8D6E3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55534A0-6032-4ABA-B71B-B4A20B0BE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7A3269-DDE6-4304-9D12-872979D31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25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2C404B4-FABD-45D7-80BB-1DBA570C9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7E63E95-F79D-489C-8BF5-90EB4F180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24FC922-46AB-4C64-A872-EB2D46FBC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740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9BF188-5228-4ADF-BE76-A634CD3B1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0553EE-0DC7-46F2-9110-17FE5901F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BBB3783-FEF4-470D-A21F-8FEF44CAE5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6EB949-E1D3-49A8-9049-85672799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838C0F-F5BF-404C-92C9-E89116528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750637-F722-47D2-8FA0-C8DE040EE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709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BC2393-7C57-4703-95C2-08265A476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15F8ADC-AAA4-48B3-A356-C097034DAD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8D6210-BF47-4D7E-81CE-4E5E5466F0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1C36E6-0619-4B9C-A496-D7B760317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2B1887-C2F1-43C6-B81D-9162AFE21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76E525-6188-4F8D-A978-96B710D23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966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C8BF4B-F428-4381-BC05-CF9FF956C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378498-A7ED-4416-92C3-70BA9BEEF6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9A49FB-182B-4425-A199-E518321B9B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89A91-EAFF-4446-B3CE-89541310E1DB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A56EA6-F695-4B0A-8335-D1EBCB754A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EB62B1-8CFC-432F-B5F2-5F51632A14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238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svg"/><Relationship Id="rId36" Type="http://schemas.openxmlformats.org/officeDocument/2006/relationships/image" Target="../media/image35.png"/><Relationship Id="rId10" Type="http://schemas.openxmlformats.org/officeDocument/2006/relationships/image" Target="../media/image9.sv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sv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sv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E7D696-6D1D-9698-4356-FF5845E30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03" y="-38402"/>
            <a:ext cx="12181380" cy="695472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FDB916BA-7D61-4565-A2C4-E3A5E90FBB9B}"/>
              </a:ext>
            </a:extLst>
          </p:cNvPr>
          <p:cNvSpPr/>
          <p:nvPr/>
        </p:nvSpPr>
        <p:spPr>
          <a:xfrm>
            <a:off x="4688546" y="851428"/>
            <a:ext cx="6787810" cy="52035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Взрыв: 14 точек 28">
            <a:extLst>
              <a:ext uri="{FF2B5EF4-FFF2-40B4-BE49-F238E27FC236}">
                <a16:creationId xmlns:a16="http://schemas.microsoft.com/office/drawing/2014/main" id="{6DB73412-27AA-E5D3-8C20-6B14BF9DAE01}"/>
              </a:ext>
            </a:extLst>
          </p:cNvPr>
          <p:cNvSpPr/>
          <p:nvPr/>
        </p:nvSpPr>
        <p:spPr>
          <a:xfrm rot="2171677">
            <a:off x="6209249" y="1672898"/>
            <a:ext cx="4438103" cy="3998137"/>
          </a:xfrm>
          <a:prstGeom prst="irregularSeal2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6387" r="11379" b="17665"/>
          <a:stretch/>
        </p:blipFill>
        <p:spPr>
          <a:xfrm>
            <a:off x="4765212" y="1907884"/>
            <a:ext cx="6711143" cy="32302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9657" y="1792291"/>
            <a:ext cx="2746269" cy="36531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4064" r="28894" b="13993"/>
          <a:stretch/>
        </p:blipFill>
        <p:spPr>
          <a:xfrm>
            <a:off x="5066035" y="1486044"/>
            <a:ext cx="5998047" cy="41150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8296" y="1732220"/>
            <a:ext cx="3879492" cy="38794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458" r="458"/>
          <a:stretch/>
        </p:blipFill>
        <p:spPr>
          <a:xfrm>
            <a:off x="4763048" y="2730671"/>
            <a:ext cx="7111012" cy="257701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1729" y="1325613"/>
            <a:ext cx="4201444" cy="42014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9654439-6CEB-D279-52E0-C57CA1B93D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95" y="3505881"/>
            <a:ext cx="3128486" cy="3128486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903A4E68-18D0-96EE-3917-3F6068DE16B2}"/>
              </a:ext>
            </a:extLst>
          </p:cNvPr>
          <p:cNvGrpSpPr/>
          <p:nvPr/>
        </p:nvGrpSpPr>
        <p:grpSpPr>
          <a:xfrm>
            <a:off x="84201" y="5882073"/>
            <a:ext cx="1093531" cy="1017639"/>
            <a:chOff x="110921" y="46441"/>
            <a:chExt cx="497213" cy="505365"/>
          </a:xfrm>
        </p:grpSpPr>
        <p:pic>
          <p:nvPicPr>
            <p:cNvPr id="21" name="Picture 40">
              <a:extLst>
                <a:ext uri="{FF2B5EF4-FFF2-40B4-BE49-F238E27FC236}">
                  <a16:creationId xmlns:a16="http://schemas.microsoft.com/office/drawing/2014/main" id="{BB6C3415-CD87-B8C1-D350-EEDE32D418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D15ED91-68AE-B25C-6C75-7F332D868AA9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Скругленный прямоугольник 52">
            <a:extLst>
              <a:ext uri="{FF2B5EF4-FFF2-40B4-BE49-F238E27FC236}">
                <a16:creationId xmlns:a16="http://schemas.microsoft.com/office/drawing/2014/main" id="{19942736-CE44-37D5-A187-AE8F7522B721}"/>
              </a:ext>
            </a:extLst>
          </p:cNvPr>
          <p:cNvSpPr/>
          <p:nvPr/>
        </p:nvSpPr>
        <p:spPr>
          <a:xfrm>
            <a:off x="1019306" y="802313"/>
            <a:ext cx="3128486" cy="2421617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E063763-50F2-D408-0BD4-9A9F59AFF9E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t="6277" b="6277"/>
          <a:stretch/>
        </p:blipFill>
        <p:spPr>
          <a:xfrm>
            <a:off x="4782308" y="860711"/>
            <a:ext cx="6386256" cy="581516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FC143E1-88C9-EB0F-B27C-769BB093E33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9699" y="1736247"/>
            <a:ext cx="4148994" cy="414899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5C365D7-73DC-61E0-D7B7-79D002151BB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l="11864" t="822" r="-11864" b="-822"/>
          <a:stretch/>
        </p:blipFill>
        <p:spPr>
          <a:xfrm>
            <a:off x="4614418" y="1823008"/>
            <a:ext cx="7493381" cy="457537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26A8B16-39AE-9AB0-A84E-B20596BB9DA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4641" y="1305074"/>
            <a:ext cx="4717901" cy="471790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E49CD09-BCAB-C5EE-8707-5E2B06DE063B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 t="566" b="566"/>
          <a:stretch/>
        </p:blipFill>
        <p:spPr>
          <a:xfrm>
            <a:off x="4517427" y="1926687"/>
            <a:ext cx="6724363" cy="355972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17637B3-7667-392A-A05D-27981150B63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8329" y="875215"/>
            <a:ext cx="5274453" cy="5274453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E3D54A9-171D-2082-0DEB-C161485DE311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 l="17517" t="4648" r="17282" b="8612"/>
          <a:stretch/>
        </p:blipFill>
        <p:spPr>
          <a:xfrm>
            <a:off x="6619152" y="851428"/>
            <a:ext cx="3125564" cy="531699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7D61B8E-F217-8720-0EE6-94E07C1858A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9381" y="1674788"/>
            <a:ext cx="4489377" cy="4489377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5E68DC8F-F0DF-FE8B-8A98-F86342D3AAF6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 l="11581" t="23065" r="11374" b="31369"/>
          <a:stretch/>
        </p:blipFill>
        <p:spPr>
          <a:xfrm>
            <a:off x="4812097" y="2745636"/>
            <a:ext cx="6818891" cy="181303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1801DE70-3881-8F06-BA87-7A7B8E4CFD6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7143" y="964603"/>
            <a:ext cx="4821998" cy="482199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B94F770-2DBF-4DEE-9045-97FBB136B7D3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 t="15111" b="15111"/>
          <a:stretch/>
        </p:blipFill>
        <p:spPr>
          <a:xfrm>
            <a:off x="4824746" y="2368093"/>
            <a:ext cx="6732677" cy="262331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6D68CF3-8228-4420-8432-E9C5298EEDD3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/>
        </p:blipFill>
        <p:spPr>
          <a:xfrm>
            <a:off x="5261252" y="1469338"/>
            <a:ext cx="5411521" cy="429901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A48A9E1-5F58-4EC4-89F8-D368FDD71A98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 l="32717" t="27826" r="32617" b="37618"/>
          <a:stretch/>
        </p:blipFill>
        <p:spPr>
          <a:xfrm>
            <a:off x="5792255" y="871645"/>
            <a:ext cx="4610680" cy="534381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BAD91AA-6C34-449A-8174-89537D579C55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918" y="1047817"/>
            <a:ext cx="4757035" cy="475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22</cp:revision>
  <dcterms:created xsi:type="dcterms:W3CDTF">2025-10-28T12:55:28Z</dcterms:created>
  <dcterms:modified xsi:type="dcterms:W3CDTF">2025-10-31T11:54:08Z</dcterms:modified>
</cp:coreProperties>
</file>