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4A841"/>
    <a:srgbClr val="D19B35"/>
    <a:srgbClr val="2573B0"/>
    <a:srgbClr val="E35972"/>
    <a:srgbClr val="50AD3C"/>
    <a:srgbClr val="2771AC"/>
    <a:srgbClr val="E1566C"/>
    <a:srgbClr val="20B0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DF9D8C5-D136-C958-F91F-9DDE4B16D7CE}" v="126" dt="2025-11-20T14:21:34.608"/>
    <p1510:client id="{952D18EC-F492-57C0-AB79-BA51BF86EF8C}" v="17" dt="2025-11-20T14:31:26.575"/>
    <p1510:client id="{A8D9BD5E-5585-A721-E15E-6A456321D1DC}" v="1" dt="2025-11-20T14:22:05.3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94660"/>
  </p:normalViewPr>
  <p:slideViewPr>
    <p:cSldViewPr snapToGrid="0">
      <p:cViewPr>
        <p:scale>
          <a:sx n="53" d="100"/>
          <a:sy n="53" d="100"/>
        </p:scale>
        <p:origin x="802" y="96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49AA30-569B-4D46-9F1C-F12893C3DA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23AC12B8-B9E2-498B-982A-F6B3163C31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8FCE7B1B-CAB8-4146-9F5B-AE3168A57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7F832F-2DEB-400A-9E63-7810C2EF1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65183DE-B8DA-426A-9B63-F680E4A43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16774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934503-3212-4420-9D42-66FABA153D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C3BA723F-31C4-44D3-954B-CA0273F9A4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361FE4E-263E-45A3-BFF1-05AC25C2A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F1138A2-FDEA-4898-A13A-DE2ABD592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2278782-4CAF-41A9-ACA4-A741E82AC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099159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DF3DD391-07D6-44A2-A2DA-6EE6DF8BA6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09D31C4A-7BD1-4CD0-9212-427DE138B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655505B-A18D-46DE-B583-93057A614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4497A5B-507D-4829-91D3-573B46466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7DE7948-5480-4CCD-9B0D-5F39BA48C0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052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82A9EEE-1F2B-406F-BC20-BBF59CFD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796CE0CD-BC84-40AF-AD14-0E0CD1B688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693A7F56-CAFE-4E8F-8CAF-6AD46FDF0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3A10E2-C57A-42BC-A44C-FACB396A1D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74A2334-2E38-4ECA-8524-5326D090B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772350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6573C7-A06E-4A4E-8543-4914B0B46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82F9A7A-CB8E-41EB-9142-508ED6802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CD773908-9D44-4D01-AF41-022E3CFDF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75E31F6-AEE2-4BEE-9092-B30A68BEF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3B11C20-FA5F-419C-BEAC-9411240EFC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45123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FE2480-2482-4806-8148-766CA43C6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2E763654-581B-4279-B375-F195A33F23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85D981EC-A47A-4057-9C81-AD7F460E15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3EF160C5-9B45-443E-A516-382758C09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4F32BED-E019-4A59-9A64-118667594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8FF4674-9832-44C6-9A35-899357F2CD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482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EE9A77-9C23-4C0D-AA5B-1930045517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435A661-7DA1-430C-A0FD-985B37A27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3335D897-D869-46E7-A684-F6F75614D4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0EF3671-33BF-4E02-8858-25D7FB936B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63366FA5-275B-485C-935B-B2412332B1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0292C607-C85A-4A00-A584-4DBAAB0ED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928A81F8-B731-4654-B9D7-9AB02AFF60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7722C9BE-F888-457F-8BE6-C4EC61F7D3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5779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E41673-C738-4B34-93DC-EE2DEF022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79233FB0-83DC-4FE9-BF9A-09941BCC2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9516F7B1-3517-4365-9AE5-94DE18913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49327334-923C-4167-9403-11422373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209957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DF5BF09-4BDE-4997-ABEF-752380E3B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37792569-DB5E-4531-87EC-ED99394D01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129F13D1-906E-424A-AB21-EE5397EFF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3742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4D00AF-6C39-4968-BE23-3FFA0C5E6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200785-70B6-4229-8B7E-65C0982BAA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2CA0C8B-8FFD-4197-8776-CFCD43A803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E3F2842B-4A1A-4496-9BDE-662AFBD559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1F252C5F-F47F-45D9-A49C-217B01B36A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0ABF1AA6-479F-4228-95B3-A5E90D5FC4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99572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2333E1-7B8D-4D0B-B59C-FF283F848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74453CF7-76FF-49E9-AA99-E6689E37C20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20CB23C2-C4BE-4F80-9363-335FC73CB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B36EE026-C8B9-42B7-A3BC-ADA56F712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BAB22E1F-D7B3-4DA0-9F91-AD84508149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BCA2276C-FAC1-4434-A996-C58A7B418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537166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5C53D197-9039-4173-A9E9-7FE250090A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1F6A4B5C-2A38-459B-869A-3502DD608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4ED0B46-AAA5-4374-A626-A0755BE71A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9FFB58-B154-4D9C-A842-8CCC05769111}" type="datetimeFigureOut">
              <a:rPr lang="uk-UA" smtClean="0"/>
              <a:t>24.11.2025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B5FFE5D-5BF3-4E14-B76D-6FDAFA9971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C5F77E4-C455-4465-B093-AA47273994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056090-3DE9-41CF-8824-DA404C9B3163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7780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2.jpg"/><Relationship Id="rId21" Type="http://schemas.openxmlformats.org/officeDocument/2006/relationships/image" Target="../media/image18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5" Type="http://schemas.openxmlformats.org/officeDocument/2006/relationships/image" Target="../media/image22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microsoft.com/office/2007/relationships/hdphoto" Target="../media/hdphoto2.wdp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24" Type="http://schemas.openxmlformats.org/officeDocument/2006/relationships/image" Target="../media/image21.png"/><Relationship Id="rId5" Type="http://schemas.openxmlformats.org/officeDocument/2006/relationships/image" Target="../media/image4.png"/><Relationship Id="rId15" Type="http://schemas.openxmlformats.org/officeDocument/2006/relationships/image" Target="../media/image13.png"/><Relationship Id="rId23" Type="http://schemas.openxmlformats.org/officeDocument/2006/relationships/image" Target="../media/image20.png"/><Relationship Id="rId28" Type="http://schemas.openxmlformats.org/officeDocument/2006/relationships/image" Target="../media/image25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19.png"/><Relationship Id="rId27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F2A2E8E-F4BF-4B02-A55A-957E59729D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617" y="2561"/>
            <a:ext cx="12466696" cy="7000581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7F0D7CE-8919-3D79-F648-05BD54BF0376}"/>
              </a:ext>
            </a:extLst>
          </p:cNvPr>
          <p:cNvSpPr/>
          <p:nvPr/>
        </p:nvSpPr>
        <p:spPr>
          <a:xfrm>
            <a:off x="990726" y="755403"/>
            <a:ext cx="8925756" cy="310127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930FAC-D45C-463B-B2AE-BE8309882C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21" y="3761894"/>
            <a:ext cx="3476645" cy="3476645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9634984-27FC-46A0-A957-F564BCE220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30" y="3855460"/>
            <a:ext cx="2918139" cy="2918139"/>
          </a:xfrm>
          <a:prstGeom prst="rect">
            <a:avLst/>
          </a:prstGeom>
        </p:spPr>
      </p:pic>
      <p:grpSp>
        <p:nvGrpSpPr>
          <p:cNvPr id="59" name="Групувати 58">
            <a:extLst>
              <a:ext uri="{FF2B5EF4-FFF2-40B4-BE49-F238E27FC236}">
                <a16:creationId xmlns:a16="http://schemas.microsoft.com/office/drawing/2014/main" id="{9D4744B1-0C1C-4045-8972-5C4FBE5246FE}"/>
              </a:ext>
            </a:extLst>
          </p:cNvPr>
          <p:cNvGrpSpPr/>
          <p:nvPr/>
        </p:nvGrpSpPr>
        <p:grpSpPr>
          <a:xfrm>
            <a:off x="5337011" y="1234694"/>
            <a:ext cx="2369132" cy="2532151"/>
            <a:chOff x="5379001" y="67014"/>
            <a:chExt cx="3693483" cy="3709002"/>
          </a:xfrm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92B4C66-8389-4EEE-831F-04A6615ED3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695" b="89540" l="9664" r="92857">
                          <a14:foregroundMark x1="54202" y1="6695" x2="54202" y2="6695"/>
                          <a14:foregroundMark x1="92857" y1="41423" x2="92857" y2="4142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9001" y="67014"/>
              <a:ext cx="3693483" cy="3709002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58" name="Овал 57">
              <a:extLst>
                <a:ext uri="{FF2B5EF4-FFF2-40B4-BE49-F238E27FC236}">
                  <a16:creationId xmlns:a16="http://schemas.microsoft.com/office/drawing/2014/main" id="{DF74DD79-F9DB-4E0C-B091-83DD3CEC882E}"/>
                </a:ext>
              </a:extLst>
            </p:cNvPr>
            <p:cNvSpPr/>
            <p:nvPr/>
          </p:nvSpPr>
          <p:spPr>
            <a:xfrm>
              <a:off x="6909070" y="923636"/>
              <a:ext cx="834082" cy="831273"/>
            </a:xfrm>
            <a:prstGeom prst="ellipse">
              <a:avLst/>
            </a:prstGeom>
            <a:solidFill>
              <a:srgbClr val="E35972"/>
            </a:solidFill>
            <a:ln>
              <a:solidFill>
                <a:srgbClr val="E3597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grpSp>
        <p:nvGrpSpPr>
          <p:cNvPr id="62" name="Групувати 61">
            <a:extLst>
              <a:ext uri="{FF2B5EF4-FFF2-40B4-BE49-F238E27FC236}">
                <a16:creationId xmlns:a16="http://schemas.microsoft.com/office/drawing/2014/main" id="{94B400A8-84A1-45D2-874B-C1F3B7328E14}"/>
              </a:ext>
            </a:extLst>
          </p:cNvPr>
          <p:cNvGrpSpPr/>
          <p:nvPr/>
        </p:nvGrpSpPr>
        <p:grpSpPr>
          <a:xfrm>
            <a:off x="998597" y="1122978"/>
            <a:ext cx="2360002" cy="2494743"/>
            <a:chOff x="-4873102" y="2781725"/>
            <a:chExt cx="3677965" cy="3677965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29AF1264-FF61-439A-AA9A-D8BDC3CA8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3102" y="2781725"/>
              <a:ext cx="3677965" cy="3677965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60" name="Овал 59">
              <a:extLst>
                <a:ext uri="{FF2B5EF4-FFF2-40B4-BE49-F238E27FC236}">
                  <a16:creationId xmlns:a16="http://schemas.microsoft.com/office/drawing/2014/main" id="{FED6551F-4964-4B55-B7E2-281A9DB7B3A1}"/>
                </a:ext>
              </a:extLst>
            </p:cNvPr>
            <p:cNvSpPr/>
            <p:nvPr/>
          </p:nvSpPr>
          <p:spPr>
            <a:xfrm>
              <a:off x="-3393800" y="3776016"/>
              <a:ext cx="834082" cy="831273"/>
            </a:xfrm>
            <a:prstGeom prst="ellipse">
              <a:avLst/>
            </a:prstGeom>
            <a:solidFill>
              <a:srgbClr val="2573B0"/>
            </a:solidFill>
            <a:ln>
              <a:solidFill>
                <a:srgbClr val="2573B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A672D2CF-3C2A-4F6C-B7B7-ABFBA790C295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826" y="1537493"/>
            <a:ext cx="1978246" cy="1978246"/>
          </a:xfrm>
          <a:prstGeom prst="rect">
            <a:avLst/>
          </a:prstGeom>
          <a:effectLst>
            <a:glow rad="241300">
              <a:srgbClr val="E1566C">
                <a:alpha val="60000"/>
              </a:srgbClr>
            </a:glow>
          </a:effec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844020D9-4A57-4B59-A2CB-473D5F705829}"/>
              </a:ext>
            </a:extLst>
          </p:cNvPr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9197" y="1565487"/>
            <a:ext cx="1872983" cy="1872983"/>
          </a:xfrm>
          <a:prstGeom prst="rect">
            <a:avLst/>
          </a:prstGeom>
          <a:effectLst>
            <a:glow rad="279400">
              <a:srgbClr val="E1566C">
                <a:alpha val="60000"/>
              </a:srgbClr>
            </a:glow>
          </a:effectLst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9D8A8933-8E77-49FB-BB6E-84F8DEEA3438}"/>
              </a:ext>
            </a:extLst>
          </p:cNvPr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736" y="1587013"/>
            <a:ext cx="1778618" cy="1789823"/>
          </a:xfrm>
          <a:prstGeom prst="rect">
            <a:avLst/>
          </a:prstGeom>
          <a:effectLst>
            <a:glow rad="241300">
              <a:srgbClr val="E1566C">
                <a:alpha val="60000"/>
              </a:srgbClr>
            </a:glow>
          </a:effectLst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E7302BEA-A8A6-412B-AAFB-5BBB0958128E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023" y="1822645"/>
            <a:ext cx="1495091" cy="1495091"/>
          </a:xfrm>
          <a:prstGeom prst="rect">
            <a:avLst/>
          </a:prstGeom>
          <a:effectLst>
            <a:glow rad="266700">
              <a:srgbClr val="E1566C">
                <a:alpha val="60000"/>
              </a:srgbClr>
            </a:glow>
          </a:effectLst>
        </p:spPr>
      </p:pic>
      <p:grpSp>
        <p:nvGrpSpPr>
          <p:cNvPr id="64" name="Групувати 63">
            <a:extLst>
              <a:ext uri="{FF2B5EF4-FFF2-40B4-BE49-F238E27FC236}">
                <a16:creationId xmlns:a16="http://schemas.microsoft.com/office/drawing/2014/main" id="{7F64A5A8-625F-4936-8298-4BBD4CC3D7B1}"/>
              </a:ext>
            </a:extLst>
          </p:cNvPr>
          <p:cNvGrpSpPr/>
          <p:nvPr/>
        </p:nvGrpSpPr>
        <p:grpSpPr>
          <a:xfrm>
            <a:off x="7623758" y="1268777"/>
            <a:ext cx="2172938" cy="2319223"/>
            <a:chOff x="3456509" y="2701733"/>
            <a:chExt cx="3398625" cy="3398625"/>
          </a:xfrm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B8F8D6B4-B6CF-47DF-8A00-0744C6983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6509" y="2701733"/>
              <a:ext cx="3398625" cy="3398625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61" name="Овал 60">
              <a:extLst>
                <a:ext uri="{FF2B5EF4-FFF2-40B4-BE49-F238E27FC236}">
                  <a16:creationId xmlns:a16="http://schemas.microsoft.com/office/drawing/2014/main" id="{E05A72A1-D06F-44E2-8989-6CED4C076842}"/>
                </a:ext>
              </a:extLst>
            </p:cNvPr>
            <p:cNvSpPr/>
            <p:nvPr/>
          </p:nvSpPr>
          <p:spPr>
            <a:xfrm>
              <a:off x="4786887" y="3522119"/>
              <a:ext cx="834082" cy="831273"/>
            </a:xfrm>
            <a:prstGeom prst="ellipse">
              <a:avLst/>
            </a:prstGeom>
            <a:solidFill>
              <a:srgbClr val="54A841"/>
            </a:solidFill>
            <a:ln>
              <a:solidFill>
                <a:srgbClr val="54A84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96185D42-E14B-4AEA-B5A8-A6F05BCD20D8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956" y="1357562"/>
            <a:ext cx="2303604" cy="2292398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grpSp>
        <p:nvGrpSpPr>
          <p:cNvPr id="65" name="Групувати 64">
            <a:extLst>
              <a:ext uri="{FF2B5EF4-FFF2-40B4-BE49-F238E27FC236}">
                <a16:creationId xmlns:a16="http://schemas.microsoft.com/office/drawing/2014/main" id="{7C4CE688-877C-432E-9C04-FCFEEE1E8C78}"/>
              </a:ext>
            </a:extLst>
          </p:cNvPr>
          <p:cNvGrpSpPr/>
          <p:nvPr/>
        </p:nvGrpSpPr>
        <p:grpSpPr>
          <a:xfrm>
            <a:off x="3305362" y="1230338"/>
            <a:ext cx="2264691" cy="2413920"/>
            <a:chOff x="-253442" y="3291212"/>
            <a:chExt cx="3538294" cy="3538294"/>
          </a:xfrm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0FC6537A-7EA7-4DA1-B9A8-0EDA71B6A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442" y="3291212"/>
              <a:ext cx="3538294" cy="3538294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sp>
          <p:nvSpPr>
            <p:cNvPr id="63" name="Овал 62">
              <a:extLst>
                <a:ext uri="{FF2B5EF4-FFF2-40B4-BE49-F238E27FC236}">
                  <a16:creationId xmlns:a16="http://schemas.microsoft.com/office/drawing/2014/main" id="{305710A1-49AB-4304-B02F-1D5758AFFE51}"/>
                </a:ext>
              </a:extLst>
            </p:cNvPr>
            <p:cNvSpPr/>
            <p:nvPr/>
          </p:nvSpPr>
          <p:spPr>
            <a:xfrm>
              <a:off x="1040448" y="4128897"/>
              <a:ext cx="834082" cy="831273"/>
            </a:xfrm>
            <a:prstGeom prst="ellipse">
              <a:avLst/>
            </a:prstGeom>
            <a:solidFill>
              <a:srgbClr val="D19B35"/>
            </a:solidFill>
            <a:ln>
              <a:solidFill>
                <a:srgbClr val="D19B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</p:grp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E5DCDDC2-475B-4AEB-9380-FE0D5BF96D53}"/>
              </a:ext>
            </a:extLst>
          </p:cNvPr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188" y="1812828"/>
            <a:ext cx="1157154" cy="1444031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165A7051-3513-4266-BA93-3E081301857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9310" y="1342166"/>
            <a:ext cx="2508618" cy="250861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91E578-BC38-4EE3-BF7B-73AEC61DBD8F}"/>
              </a:ext>
            </a:extLst>
          </p:cNvPr>
          <p:cNvPicPr>
            <a:picLocks noChangeAspect="1"/>
          </p:cNvPicPr>
          <p:nvPr/>
        </p:nvPicPr>
        <p:blipFill>
          <a:blip r:embed="rId1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7275" y="1601290"/>
            <a:ext cx="1557135" cy="1835016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9FB47017-23CB-4BF8-A239-B8E5BE794C4B}"/>
              </a:ext>
            </a:extLst>
          </p:cNvPr>
          <p:cNvPicPr>
            <a:picLocks noChangeAspect="1"/>
          </p:cNvPicPr>
          <p:nvPr/>
        </p:nvPicPr>
        <p:blipFill>
          <a:blip r:embed="rId18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8869" y="1376427"/>
            <a:ext cx="2285504" cy="2285504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C65DEE94-946E-4F7C-B3C9-05BECDEAB2E9}"/>
              </a:ext>
            </a:extLst>
          </p:cNvPr>
          <p:cNvPicPr>
            <a:picLocks noChangeAspect="1"/>
          </p:cNvPicPr>
          <p:nvPr/>
        </p:nvPicPr>
        <p:blipFill>
          <a:blip r:embed="rId19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6836" b="89941" l="9961" r="89941">
                        <a14:foregroundMark x1="20020" y1="35254" x2="21582" y2="25781"/>
                        <a14:foregroundMark x1="21582" y1="25781" x2="24414" y2="20313"/>
                        <a14:foregroundMark x1="46094" y1="7031" x2="48340" y2="6836"/>
                        <a14:foregroundMark x1="79883" y1="33105" x2="78516" y2="35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163" y="1635377"/>
            <a:ext cx="1798036" cy="1798036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E020DEAF-BF28-4A12-9DFA-AC12A77A2718}"/>
              </a:ext>
            </a:extLst>
          </p:cNvPr>
          <p:cNvPicPr>
            <a:picLocks noChangeAspect="1"/>
          </p:cNvPicPr>
          <p:nvPr/>
        </p:nvPicPr>
        <p:blipFill>
          <a:blip r:embed="rId21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8992" y="1830048"/>
            <a:ext cx="1382283" cy="1382283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D22C2DCE-89A4-443B-9C65-30F8933D53BA}"/>
              </a:ext>
            </a:extLst>
          </p:cNvPr>
          <p:cNvPicPr>
            <a:picLocks noChangeAspect="1"/>
          </p:cNvPicPr>
          <p:nvPr/>
        </p:nvPicPr>
        <p:blipFill>
          <a:blip r:embed="rId2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5652" y="1530357"/>
            <a:ext cx="2333044" cy="2333044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2721D66B-C42C-479A-A75D-C44438F0E376}"/>
              </a:ext>
            </a:extLst>
          </p:cNvPr>
          <p:cNvPicPr>
            <a:picLocks noChangeAspect="1"/>
          </p:cNvPicPr>
          <p:nvPr/>
        </p:nvPicPr>
        <p:blipFill>
          <a:blip r:embed="rId23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3523" y="1733607"/>
            <a:ext cx="1976336" cy="1976336"/>
          </a:xfrm>
          <a:prstGeom prst="rect">
            <a:avLst/>
          </a:prstGeom>
          <a:effectLst>
            <a:glow rad="228600">
              <a:srgbClr val="50AD3C"/>
            </a:glow>
          </a:effectLst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CD8B90C5-D95B-41F1-8DC1-DABE05E6B26D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799" y="154459"/>
            <a:ext cx="837055" cy="724345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DBAF5505-7458-4E63-80C9-E314905B5775}"/>
              </a:ext>
            </a:extLst>
          </p:cNvPr>
          <p:cNvPicPr>
            <a:picLocks noChangeAspect="1"/>
          </p:cNvPicPr>
          <p:nvPr/>
        </p:nvPicPr>
        <p:blipFill>
          <a:blip r:embed="rId2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186" y="1727333"/>
            <a:ext cx="1757613" cy="1757613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FAFCF9B7-9602-43B5-8CEA-490574B1CD77}"/>
              </a:ext>
            </a:extLst>
          </p:cNvPr>
          <p:cNvPicPr>
            <a:picLocks noChangeAspect="1"/>
          </p:cNvPicPr>
          <p:nvPr/>
        </p:nvPicPr>
        <p:blipFill>
          <a:blip r:embed="rId2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7158" y="1368210"/>
            <a:ext cx="1395055" cy="2052057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63B143F6-1A61-4094-BE07-33CB5C535A2D}"/>
              </a:ext>
            </a:extLst>
          </p:cNvPr>
          <p:cNvPicPr>
            <a:picLocks noChangeAspect="1"/>
          </p:cNvPicPr>
          <p:nvPr/>
        </p:nvPicPr>
        <p:blipFill>
          <a:blip r:embed="rId2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01" y="1778625"/>
            <a:ext cx="1757613" cy="1757613"/>
          </a:xfrm>
          <a:prstGeom prst="rect">
            <a:avLst/>
          </a:prstGeom>
          <a:effectLst>
            <a:glow rad="330200">
              <a:srgbClr val="2771AC">
                <a:alpha val="60000"/>
              </a:srgbClr>
            </a:glow>
          </a:effectLst>
        </p:spPr>
      </p:pic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9283EE9E-8050-4A9F-A40D-60D54E1BE5A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9" y="-884"/>
            <a:ext cx="4616824" cy="4605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71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296E-6 L -0.27591 0.50694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02" y="2534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7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7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77556E-17 L 0.09922 0.50694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61" y="25347"/>
                                    </p:animMotion>
                                  </p:childTnLst>
                                </p:cTn>
                              </p:par>
                              <p:par>
                                <p:cTn id="30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7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7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09493 0.50695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2534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7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7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26692 0.5669 " pathEditMode="relative" rAng="0" ptsTypes="AA">
                                      <p:cBhvr>
                                        <p:cTn id="6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46" y="2833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7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7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7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3.33333E-6 L 0.0957 0.57014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79" y="28495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7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-0.08868 0.4713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0" y="23565"/>
                                    </p:animMotion>
                                  </p:childTnLst>
                                </p:cTn>
                              </p:par>
                              <p:par>
                                <p:cTn id="9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95" dur="7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7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7" dur="7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44444E-6 L -0.27657 0.55277 " pathEditMode="relative" rAng="0" ptsTypes="AA">
                                      <p:cBhvr>
                                        <p:cTn id="10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28" y="27639"/>
                                    </p:animMotion>
                                  </p:childTnLst>
                                </p:cTn>
                              </p:par>
                              <p:par>
                                <p:cTn id="110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1" dur="7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3" dur="7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0.1043 0.54352 " pathEditMode="relative" rAng="0" ptsTypes="AA">
                                      <p:cBhvr>
                                        <p:cTn id="12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08" y="27176"/>
                                    </p:animMotion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7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7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7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-0.09167 0.50694 " pathEditMode="relative" rAng="0" ptsTypes="AA">
                                      <p:cBhvr>
                                        <p:cTn id="14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83" y="25347"/>
                                    </p:animMotion>
                                  </p:childTnLst>
                                </p:cTn>
                              </p:par>
                              <p:par>
                                <p:cTn id="142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3" dur="7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7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5" dur="7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33333E-6 L -0.25716 0.50694 " pathEditMode="relative" rAng="0" ptsTypes="AA">
                                      <p:cBhvr>
                                        <p:cTn id="15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65" y="25347"/>
                                    </p:animMotion>
                                  </p:childTnLst>
                                </p:cTn>
                              </p:par>
                              <p:par>
                                <p:cTn id="158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9" dur="7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7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61" dur="7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112E-17 -2.22222E-6 L 0.10143 0.56343 " pathEditMode="relative" rAng="0" ptsTypes="AA">
                                      <p:cBhvr>
                                        <p:cTn id="1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" y="28171"/>
                                    </p:animMotion>
                                  </p:childTnLst>
                                </p:cTn>
                              </p:par>
                              <p:par>
                                <p:cTn id="17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5" dur="7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7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7" dur="7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0.28503 0.4713 " pathEditMode="relative" rAng="0" ptsTypes="AA">
                                      <p:cBhvr>
                                        <p:cTn id="18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23565"/>
                                    </p:animMotion>
                                  </p:childTnLst>
                                </p:cTn>
                              </p:par>
                              <p:par>
                                <p:cTn id="190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1" dur="7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7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3" dur="7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2" fill="hold">
                      <p:stCondLst>
                        <p:cond delay="indefinite"/>
                      </p:stCondLst>
                      <p:childTnLst>
                        <p:par>
                          <p:cTn id="203" fill="hold">
                            <p:stCondLst>
                              <p:cond delay="0"/>
                            </p:stCondLst>
                            <p:childTnLst>
                              <p:par>
                                <p:cTn id="20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44444E-6 L -0.07995 0.50694 " pathEditMode="relative" rAng="0" ptsTypes="AA">
                                      <p:cBhvr>
                                        <p:cTn id="20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97" y="25347"/>
                                    </p:animMotion>
                                  </p:childTnLst>
                                </p:cTn>
                              </p:par>
                              <p:par>
                                <p:cTn id="206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7" dur="7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7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9" dur="7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3.7037E-7 L 0.30599 0.475 " pathEditMode="relative" rAng="0" ptsTypes="AA">
                                      <p:cBhvr>
                                        <p:cTn id="221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99" y="23750"/>
                                    </p:animMotion>
                                  </p:childTnLst>
                                </p:cTn>
                              </p:par>
                              <p:par>
                                <p:cTn id="222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1.11111E-6 L 0.28868 0.50694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27" y="25347"/>
                                    </p:animMotion>
                                  </p:childTnLst>
                                </p:cTn>
                              </p:par>
                              <p:par>
                                <p:cTn id="238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9" dur="7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7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1" dur="7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22222E-6 L 0.28737 0.46991 " pathEditMode="relative" rAng="0" ptsTypes="AA">
                                      <p:cBhvr>
                                        <p:cTn id="2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23495"/>
                                    </p:animMotion>
                                  </p:childTnLst>
                                </p:cTn>
                              </p:par>
                              <p:par>
                                <p:cTn id="254" presetID="53" presetClass="exit" presetSubtype="32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5" dur="7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7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7" dur="7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0" fill="hold">
                      <p:stCondLst>
                        <p:cond delay="0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E509F9-9FBF-4C43-A71A-684199821CEB}">
  <ds:schemaRefs>
    <ds:schemaRef ds:uri="http://schemas.microsoft.com/office/2006/metadata/properties"/>
    <ds:schemaRef ds:uri="http://schemas.microsoft.com/office/infopath/2007/PartnerControls"/>
    <ds:schemaRef ds:uri="f2b6131b-628d-405c-9a7f-49f976ea74da"/>
  </ds:schemaRefs>
</ds:datastoreItem>
</file>

<file path=customXml/itemProps2.xml><?xml version="1.0" encoding="utf-8"?>
<ds:datastoreItem xmlns:ds="http://schemas.openxmlformats.org/officeDocument/2006/customXml" ds:itemID="{57777258-7ED3-452E-9393-AC136BF8792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ADAB15D-6FA7-4F29-8C37-40547E62A2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2b6131b-628d-405c-9a7f-49f976ea74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0</Words>
  <Application>Microsoft Office PowerPoint</Application>
  <PresentationFormat>Widescreen</PresentationFormat>
  <Paragraphs>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Тема Office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Ірина</dc:creator>
  <cp:lastModifiedBy>Ірина</cp:lastModifiedBy>
  <cp:revision>59</cp:revision>
  <dcterms:created xsi:type="dcterms:W3CDTF">2025-11-11T12:58:39Z</dcterms:created>
  <dcterms:modified xsi:type="dcterms:W3CDTF">2025-11-24T20:17:23Z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