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53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688F1E-FAD0-429D-ADA5-C7934DAD88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C96C8D03-C93C-49FB-B3BF-181E37DD5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8685F7D-2729-44D2-91DD-5747F1042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11BC261-1257-4200-B1D6-1631AA61D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12383DA-8D3A-4526-B45D-61880211D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84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0B3B9D-7ECC-4CC0-B9A9-8DFBCA393D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3CB4BD3-558C-4C45-98B2-99D0CC0B7F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77671A-4109-4B06-8D0D-904B4892E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FAF53DE-7448-45F1-8257-7AA2C4D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18EB6C8-AAB9-461B-BEA9-4CC39E560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049658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5ADB08F9-166A-404D-9D3E-15322C1179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9A11B02-7D92-4691-B1D1-887D65ED2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B61F7C8-220D-4913-ABA8-7AEC6C963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9DBCC-D9D7-4B1F-89AB-97234C9D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5ECFF1-4A6E-4640-A626-08CF672236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00754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31B314-BC0D-4997-9451-2549CEEC9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A494FDE-EB26-471F-9265-C032B25575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22593FB-3EBD-40B0-AD01-BAA120E932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EC10D83-1D3E-4DEB-8DDB-B0DD9C142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763C388-33B0-41B8-86A1-353D2D9D2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841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21E73C-6254-427A-B9FD-0B9D2EFCA1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31563A6-E684-4AA6-89C8-97E11285FE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D23DF72A-6689-449D-AAA7-9333B88E6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A751F6-47E2-494B-BB4E-AA4C86195D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1686E3F-A323-413F-92EB-FA72D7967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72965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927834-175E-4059-893F-25DEEC8F81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A8F3208-A346-427D-A0B5-F63FACBCEF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66F080F-B89E-45D4-BC97-9C791C789B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27A7F2E-A7CE-46AF-A0C1-4C1CA50140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F2C1C87-F4CA-4002-B622-A4E720C04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490EE83-353A-4D6F-A526-494A0C6C74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88778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C2F4CA-E3EB-4C83-B9C2-F40D640240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4DAE43B-4892-441F-A64D-D63708952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0803E3B-C056-4549-84C8-B2D9649B16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6AEFA28B-0D05-4C81-ACCA-280B5C9753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F33EC7D7-4E4F-4DFF-8A90-282C60FB0B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05B2D1AC-EF15-408F-83CB-444187F91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400FA8BB-D294-45CA-8766-117831A84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817CBD66-668E-46CA-A737-21C4A39E8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2687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D4BC68-F589-4EC5-A624-5D42EA048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EE922A0-B841-4FD1-9B88-980BABDE3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42C0068-D8D5-43B5-BDED-061D1A09D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404D3D9-12FA-46E7-B052-FE02B75C5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76876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0ABCF62A-421F-489F-B905-9A30F687E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0E0A2521-F113-4C1C-8F7F-71478AF149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BBECA68-0D5D-467D-994D-A8D1FF57E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72891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B4482F-F8B2-4C26-B654-C7522DBCD1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B349910-EAB7-46F8-980D-2A921967C4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6945DBA-B4D1-4776-A404-5D20EDCB7F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1B194B0B-D0E4-4FF9-8C59-22C1C3F93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5BC6E15-4CE5-457B-A25B-F233F2AB1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DF20F84-4B63-4929-8B69-54EAD38E3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48980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C5A23-4859-4221-81B7-A1689EA4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CE041A91-FE59-4603-8A13-503AAE2D6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D2F51A-35A5-416B-B92C-F66057605E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B0BAB5A-4CFA-4934-B659-99C4643F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280BC37-6108-4E33-ADA1-0776792B9D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8A34A74-0A75-427D-81E8-F81F640AE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506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CE216787-0A67-4E30-9FCA-5237B947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EDC44C7-A90D-449E-8C6D-4BD3E96C6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EE96925-B0A3-43B9-9E4D-ACE1240347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5CF3-C47E-44B9-8419-301D007E4742}" type="datetimeFigureOut">
              <a:rPr lang="uk-UA" smtClean="0"/>
              <a:t>24.11.2025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85F6251-88F5-4370-B21E-6DDBF90715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C6202B1-DD37-4CA9-91F1-A094CB57E7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3C721-7736-4F64-8D33-F3152C67E1B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21895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png"/><Relationship Id="rId3" Type="http://schemas.openxmlformats.org/officeDocument/2006/relationships/image" Target="../media/image2.jp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microsoft.com/office/2007/relationships/hdphoto" Target="../media/hdphoto4.wdp"/><Relationship Id="rId5" Type="http://schemas.microsoft.com/office/2007/relationships/hdphoto" Target="../media/hdphoto1.wdp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microsoft.com/office/2007/relationships/hdphoto" Target="../media/hdphoto3.wdp"/><Relationship Id="rId1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D42F0259-0C63-4AE4-8452-589AE0B87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500"/>
            <a:ext cx="12180878" cy="6864732"/>
          </a:xfrm>
          <a:prstGeom prst="rect">
            <a:avLst/>
          </a:prstGeom>
        </p:spPr>
      </p:pic>
      <p:sp>
        <p:nvSpPr>
          <p:cNvPr id="12" name="Прямокутник: округлені кути 11">
            <a:extLst>
              <a:ext uri="{FF2B5EF4-FFF2-40B4-BE49-F238E27FC236}">
                <a16:creationId xmlns:a16="http://schemas.microsoft.com/office/drawing/2014/main" id="{D513244F-1DD5-451E-8C3E-DEB3764252EE}"/>
              </a:ext>
            </a:extLst>
          </p:cNvPr>
          <p:cNvSpPr/>
          <p:nvPr/>
        </p:nvSpPr>
        <p:spPr>
          <a:xfrm>
            <a:off x="361508" y="157685"/>
            <a:ext cx="9548036" cy="654263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38100"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4638FBEA-23AB-4CB1-A55B-A29840A0E0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61" b="89844" l="6738" r="89844">
                        <a14:foregroundMark x1="40625" y1="45313" x2="40625" y2="45313"/>
                        <a14:foregroundMark x1="44629" y1="40820" x2="46191" y2="39844"/>
                        <a14:foregroundMark x1="47461" y1="37695" x2="47949" y2="37012"/>
                        <a14:foregroundMark x1="54492" y1="29590" x2="54883" y2="27930"/>
                        <a14:foregroundMark x1="66211" y1="19531" x2="66211" y2="19531"/>
                        <a14:foregroundMark x1="67285" y1="19336" x2="67285" y2="19336"/>
                        <a14:foregroundMark x1="64648" y1="19824" x2="64063" y2="19727"/>
                        <a14:foregroundMark x1="9961" y1="81738" x2="9766" y2="82520"/>
                        <a14:foregroundMark x1="6738" y1="83398" x2="6738" y2="83398"/>
                        <a14:foregroundMark x1="45605" y1="84766" x2="45605" y2="84766"/>
                        <a14:foregroundMark x1="37402" y1="74609" x2="46191" y2="70898"/>
                        <a14:foregroundMark x1="51074" y1="62500" x2="57227" y2="58594"/>
                        <a14:foregroundMark x1="73633" y1="31152" x2="76172" y2="27441"/>
                        <a14:foregroundMark x1="56348" y1="67578" x2="58984" y2="68066"/>
                        <a14:foregroundMark x1="76953" y1="77051" x2="79395" y2="764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96034"/>
            <a:ext cx="6836737" cy="7231942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718CBAD5-A14B-40A5-9922-B55B09B550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61" b="89844" l="8594" r="92578">
                        <a14:foregroundMark x1="61426" y1="21680" x2="59277" y2="26953"/>
                        <a14:foregroundMark x1="55957" y1="27637" x2="54102" y2="31445"/>
                        <a14:foregroundMark x1="8691" y1="74707" x2="10449" y2="81836"/>
                        <a14:foregroundMark x1="89160" y1="72070" x2="92578" y2="7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122" y="338565"/>
            <a:ext cx="6836736" cy="7189411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741707F-32A5-4DDC-B399-6B99F26CD23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01577" y="264743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C21F1F0-6D7A-4C08-8159-B1B0D6607E0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46660" y="4566435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CC7F3BC-CC0A-4252-BBDE-6AE5F07BBFA2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46660" y="4566435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A606F275-D09B-4693-B7CD-3AB60373DAB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01575" y="264741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AE623462-3D35-43F7-B4C7-FED95C9C7C1B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46660" y="4566435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013D18C-D2B9-4166-98FF-778BC054579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11560" y="264739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6661B6A-85F4-477D-9A1C-18C5C95911BC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47754" y1="25293" x2="47754" y2="25293"/>
                        <a14:foregroundMark x1="46094" y1="37500" x2="50293" y2="45117"/>
                        <a14:foregroundMark x1="50293" y1="45117" x2="50293" y2="45117"/>
                        <a14:foregroundMark x1="50684" y1="35059" x2="54297" y2="48340"/>
                        <a14:foregroundMark x1="54297" y1="31738" x2="57129" y2="28418"/>
                        <a14:foregroundMark x1="59277" y1="26855" x2="63574" y2="24512"/>
                        <a14:foregroundMark x1="46094" y1="25000" x2="48438" y2="22949"/>
                        <a14:foregroundMark x1="43262" y1="41406" x2="44531" y2="44336"/>
                        <a14:foregroundMark x1="39746" y1="43848" x2="45020" y2="49316"/>
                        <a14:foregroundMark x1="47461" y1="53906" x2="51172" y2="60352"/>
                        <a14:foregroundMark x1="42773" y1="58887" x2="40137" y2="60645"/>
                        <a14:foregroundMark x1="57227" y1="55371" x2="57227" y2="553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94" t="18450" r="28501" b="28372"/>
          <a:stretch/>
        </p:blipFill>
        <p:spPr>
          <a:xfrm>
            <a:off x="6457781" y="4545840"/>
            <a:ext cx="1443792" cy="2024538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F51047A-23F9-4BEE-82CF-84F346F7083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>
                        <a14:backgroundMark x1="36914" y1="70703" x2="36914" y2="707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623" t="20620" r="24160" b="20310"/>
          <a:stretch/>
        </p:blipFill>
        <p:spPr>
          <a:xfrm rot="21113384" flipH="1">
            <a:off x="821543" y="264735"/>
            <a:ext cx="1662042" cy="2036135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72B1DAC-D7F0-4504-B23D-71E8C6B9B6F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48177" y="675409"/>
            <a:ext cx="2701355" cy="275359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8482DA2F-9F67-47AE-A9FB-35DDF0237CB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063"/>
            <a:ext cx="744774" cy="685600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3C1D664B-F0D0-4EA3-A99B-9A372DC6C5D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61414" y="3934925"/>
            <a:ext cx="2656332" cy="265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4.58333E-6 0.00046 C -0.00781 -0.02477 -0.0164 -0.04815 -0.02317 -0.07385 C -0.02513 -0.08148 -0.02669 -0.08982 -0.02916 -0.0963 C -0.03919 -0.12338 -0.05794 -0.15579 -0.07122 -0.16806 C -0.07682 -0.17315 -0.08229 -0.1794 -0.08828 -0.18357 C -0.09674 -0.18982 -0.11419 -0.19885 -0.11419 -0.19885 C -0.12786 -0.19699 -0.14153 -0.1963 -0.1552 -0.1926 C -0.16002 -0.19121 -0.16445 -0.18635 -0.16914 -0.18357 C -0.17213 -0.18195 -0.17526 -0.18056 -0.17812 -0.1794 C -0.18112 -0.17523 -0.18385 -0.17107 -0.18723 -0.16806 C -0.19049 -0.16459 -0.19414 -0.16459 -0.19726 -0.16111 C -0.19921 -0.1588 -0.20039 -0.15394 -0.20221 -0.15 C -0.20377 -0.1507 -0.20546 -0.15209 -0.20716 -0.15209 C -0.20859 -0.15209 -0.21093 -0.15 -0.21093 -0.14954 " pathEditMode="relative" rAng="0" ptsTypes="AAAAAAAAAAAAAAA">
                                      <p:cBhvr>
                                        <p:cTn id="11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50"/>
                            </p:stCondLst>
                            <p:childTnLst>
                              <p:par>
                                <p:cTn id="13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3 -0.14954 L -0.21093 -0.14907 C -0.20885 -0.15092 -0.20599 -0.14884 -0.20455 -0.15347 C -0.20351 -0.15671 -0.20585 -0.16088 -0.20585 -0.16528 C -0.20625 -0.17616 -0.20559 -0.18009 -0.20455 -0.18842 C -0.2052 -0.20023 -0.20638 -0.21389 -0.20377 -0.22546 C -0.20299 -0.22893 -0.20091 -0.22662 -0.19934 -0.22754 C -0.20013 -0.23588 -0.20052 -0.24444 -0.20169 -0.25278 C -0.20234 -0.25764 -0.2039 -0.26134 -0.20455 -0.2662 C -0.20507 -0.27037 -0.20468 -0.27523 -0.2052 -0.27986 C -0.20768 -0.30231 -0.20755 -0.29537 -0.21171 -0.31296 C -0.21224 -0.31528 -0.21224 -0.31898 -0.21315 -0.3206 C -0.21575 -0.32569 -0.2194 -0.32662 -0.22174 -0.33241 C -0.23255 -0.35764 -0.22291 -0.33727 -0.23177 -0.35162 C -0.23281 -0.35324 -0.23359 -0.35648 -0.23463 -0.35764 C -0.23671 -0.35972 -0.23893 -0.36018 -0.24114 -0.36134 C -0.24401 -0.36296 -0.247 -0.36389 -0.24987 -0.36528 L -0.2569 -0.36898 L -0.26927 -0.36736 C -0.29179 -0.36342 -0.28502 -0.37523 -0.29362 -0.35764 C -0.30104 -0.36157 -0.29843 -0.36134 -0.30143 -0.36134 " pathEditMode="relative" rAng="0" ptsTypes="AAAAAAAAAAAAAAAAAAAAA">
                                      <p:cBhvr>
                                        <p:cTn id="14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4 L -0.30143 -0.36111 C -0.29909 -0.36713 -0.29674 -0.37314 -0.2944 -0.3787 C -0.29388 -0.37986 -0.2931 -0.38078 -0.29258 -0.38194 C -0.29075 -0.38541 -0.28906 -0.38912 -0.28724 -0.39282 C -0.28672 -0.40162 -0.2862 -0.41064 -0.28555 -0.41944 C -0.2845 -0.4324 -0.28112 -0.43958 -0.28646 -0.45555 C -0.29075 -0.46875 -0.29583 -0.48634 -0.30234 -0.49629 L -0.30937 -0.5074 C -0.31107 -0.50694 -0.31289 -0.50578 -0.31458 -0.50578 C -0.32474 -0.50578 -0.32279 -0.5074 -0.33138 -0.51041 C -0.33346 -0.51134 -0.33555 -0.51157 -0.33763 -0.51203 C -0.33932 -0.51319 -0.34115 -0.51412 -0.34284 -0.51527 C -0.3444 -0.5162 -0.3457 -0.51805 -0.34726 -0.51828 C -0.35 -0.51875 -0.3526 -0.51736 -0.35521 -0.51666 C -0.36693 -0.49606 -0.35312 -0.51967 -0.3694 -0.49629 C -0.37096 -0.49398 -0.37226 -0.49097 -0.37383 -0.48842 C -0.37487 -0.4868 -0.37617 -0.48541 -0.37734 -0.48379 C -0.37812 -0.47824 -0.37773 -0.47615 -0.38086 -0.47291 C -0.38138 -0.47222 -0.38203 -0.47291 -0.38255 -0.47291 " pathEditMode="relative" rAng="0" ptsTypes="AAAAAAAAAAAAAAAAAAAA">
                                      <p:cBhvr>
                                        <p:cTn id="17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750"/>
                            </p:stCondLst>
                            <p:childTnLst>
                              <p:par>
                                <p:cTn id="1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1 L -0.38255 -0.47245 C -0.38372 -0.49629 -0.38645 -0.51944 -0.3858 -0.54282 C -0.38567 -0.54676 -0.38151 -0.53518 -0.38086 -0.53889 C -0.37981 -0.5449 -0.38346 -0.56713 -0.38411 -0.57477 C -0.38593 -0.59352 -0.38502 -0.61458 -0.38906 -0.63148 C -0.39023 -0.63588 -0.39088 -0.64074 -0.39231 -0.64444 C -0.39557 -0.65347 -0.39908 -0.65694 -0.40299 -0.66342 C -0.41028 -0.67569 -0.40364 -0.66713 -0.41198 -0.67639 C -0.41302 -0.67546 -0.41419 -0.6743 -0.41523 -0.67291 C -0.41666 -0.6706 -0.41927 -0.66527 -0.42096 -0.66342 C -0.42851 -0.65486 -0.42187 -0.66504 -0.42825 -0.65393 C -0.43658 -0.65856 -0.42682 -0.65555 -0.43073 -0.64444 C -0.43177 -0.64166 -0.43398 -0.64444 -0.43554 -0.64444 " pathEditMode="relative" rAng="0" ptsTypes="AAAAAAAAAAAAAA">
                                      <p:cBhvr>
                                        <p:cTn id="2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750"/>
                            </p:stCondLst>
                            <p:childTnLst>
                              <p:par>
                                <p:cTn id="3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00023 C 0.00131 0.00555 0.00235 0.01157 0.00404 0.01713 C 0.0056 0.02176 0.00795 0.02592 0.01003 0.03009 C 0.01784 0.04652 0.01407 0.0375 0.02344 0.05463 C 0.02865 0.06389 0.03894 0.0875 0.04115 0.09352 C 0.04701 0.10995 0.05274 0.12639 0.05886 0.14259 C 0.0625 0.15254 0.06667 0.1618 0.07071 0.17129 C 0.07201 0.17477 0.07487 0.18171 0.07487 0.18194 C 0.08073 0.21875 0.07266 0.17338 0.08985 0.23472 C 0.09362 0.24768 0.0974 0.26088 0.10092 0.27384 C 0.10235 0.27916 0.10417 0.28426 0.10508 0.28981 C 0.10599 0.29444 0.10625 0.29977 0.10769 0.30416 C 0.11224 0.3199 0.11758 0.33495 0.12279 0.35046 C 0.12513 0.35764 0.12748 0.36527 0.13047 0.37176 C 0.13399 0.38009 0.13803 0.38773 0.14141 0.39629 C 0.14779 0.41296 0.15248 0.43148 0.1599 0.44699 C 0.16941 0.4669 0.18178 0.49375 0.19271 0.5074 C 0.19805 0.51389 0.20326 0.52129 0.20873 0.52754 C 0.21303 0.53264 0.21771 0.53703 0.22214 0.54213 C 0.22865 0.54953 0.23477 0.5581 0.24154 0.56504 C 0.24597 0.56967 0.25053 0.57453 0.25495 0.5794 C 0.25795 0.58287 0.26029 0.58796 0.26342 0.59074 C 0.26602 0.59375 0.26928 0.59421 0.27188 0.59676 C 0.27396 0.59861 0.27566 0.60162 0.27761 0.60393 C 0.28386 0.61111 0.28803 0.61458 0.29454 0.6199 C 0.29662 0.62129 0.29844 0.62338 0.30039 0.6243 C 0.30717 0.62731 0.32071 0.63264 0.32071 0.6331 C 0.32266 0.63518 0.32422 0.63865 0.32657 0.64004 C 0.32943 0.6419 0.33269 0.64051 0.33581 0.64166 C 0.33646 0.64166 0.33698 0.64259 0.33763 0.64305 " pathEditMode="relative" rAng="0" ptsTypes="AAAAAAAAAAAAAAAAAAAAAAAAAAAAAAA">
                                      <p:cBhvr>
                                        <p:cTn id="3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6.25E-7 0.00046 C -0.00781 -0.02477 -0.01641 -0.04815 -0.02318 -0.07385 C -0.02513 -0.08149 -0.02669 -0.08982 -0.02917 -0.0963 C -0.03919 -0.12338 -0.05794 -0.15579 -0.07122 -0.16806 C -0.07682 -0.17315 -0.08229 -0.1794 -0.08828 -0.18357 C -0.09674 -0.18982 -0.11419 -0.19885 -0.11419 -0.19862 C -0.12786 -0.19699 -0.14154 -0.1963 -0.15521 -0.1926 C -0.16003 -0.19121 -0.16445 -0.18635 -0.16914 -0.18357 C -0.17213 -0.18195 -0.17526 -0.18056 -0.17812 -0.1794 C -0.18112 -0.17524 -0.18385 -0.17107 -0.18724 -0.16806 C -0.19049 -0.16459 -0.19414 -0.16459 -0.19726 -0.16112 C -0.19922 -0.1588 -0.20039 -0.15394 -0.20221 -0.15 C -0.20378 -0.1507 -0.20547 -0.15209 -0.20716 -0.15209 C -0.20859 -0.15209 -0.21094 -0.15 -0.21094 -0.14954 " pathEditMode="relative" rAng="0" ptsTypes="AAAAAAAAAAAAAAA">
                                      <p:cBhvr>
                                        <p:cTn id="54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4954 L -0.21094 -0.14908 C -0.20885 -0.15093 -0.20599 -0.14885 -0.20456 -0.15348 C -0.20351 -0.15672 -0.20586 -0.16088 -0.20586 -0.16528 C -0.20625 -0.17616 -0.2056 -0.1801 -0.20456 -0.18843 C -0.20521 -0.20024 -0.20638 -0.21389 -0.20378 -0.22547 C -0.20299 -0.22894 -0.20091 -0.22662 -0.19935 -0.22755 C -0.20013 -0.23588 -0.20052 -0.24445 -0.20169 -0.25278 C -0.20234 -0.25764 -0.20391 -0.26135 -0.20456 -0.26621 C -0.20508 -0.27037 -0.20469 -0.27524 -0.20521 -0.27987 C -0.20768 -0.30232 -0.20755 -0.29537 -0.21172 -0.31297 C -0.21224 -0.31528 -0.21224 -0.31899 -0.21315 -0.32061 C -0.21575 -0.3257 -0.2194 -0.32662 -0.22174 -0.33241 C -0.23255 -0.35764 -0.22292 -0.33727 -0.23177 -0.35162 C -0.23281 -0.35324 -0.23359 -0.35649 -0.23463 -0.35764 C -0.23672 -0.35973 -0.23893 -0.36019 -0.24115 -0.36135 C -0.24401 -0.36297 -0.247 -0.36389 -0.24987 -0.36528 L -0.2569 -0.36899 L -0.26927 -0.36737 C -0.2918 -0.36343 -0.28503 -0.37524 -0.29362 -0.35764 C -0.30104 -0.36158 -0.29844 -0.36135 -0.30143 -0.36135 " pathEditMode="relative" rAng="0" ptsTypes="AAAAAAAAAAAAAAAAAAAAA">
                                      <p:cBhvr>
                                        <p:cTn id="57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5 L -0.30143 -0.36112 C -0.29909 -0.36713 -0.29674 -0.37315 -0.2944 -0.37871 C -0.29388 -0.37987 -0.2931 -0.38079 -0.29258 -0.38195 C -0.29075 -0.38542 -0.28906 -0.38912 -0.28724 -0.39283 C -0.28672 -0.40162 -0.2862 -0.41065 -0.28555 -0.41945 C -0.2845 -0.43241 -0.28112 -0.43959 -0.28646 -0.45556 C -0.29075 -0.46875 -0.29583 -0.48635 -0.30234 -0.4963 L -0.30937 -0.50741 C -0.31107 -0.50695 -0.31289 -0.50579 -0.31458 -0.50579 C -0.32474 -0.50579 -0.32279 -0.50741 -0.33138 -0.51042 C -0.33346 -0.51135 -0.33555 -0.51158 -0.33763 -0.51204 C -0.33932 -0.5132 -0.34115 -0.51412 -0.34284 -0.51528 C -0.3444 -0.51621 -0.3457 -0.51806 -0.34726 -0.51829 C -0.35 -0.51875 -0.3526 -0.51737 -0.35521 -0.51667 C -0.36693 -0.49607 -0.35312 -0.51968 -0.3694 -0.4963 C -0.37096 -0.49399 -0.37226 -0.49098 -0.37383 -0.48843 C -0.37487 -0.48681 -0.37617 -0.48542 -0.37734 -0.4838 C -0.37812 -0.47824 -0.37773 -0.47616 -0.38086 -0.47292 C -0.38138 -0.47223 -0.38203 -0.47292 -0.38255 -0.47292 " pathEditMode="relative" rAng="0" ptsTypes="AAAAAAAAAAAAAAAAAAAA">
                                      <p:cBhvr>
                                        <p:cTn id="60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750"/>
                            </p:stCondLst>
                            <p:childTnLst>
                              <p:par>
                                <p:cTn id="6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2 L -0.38255 -0.47246 C -0.38372 -0.4963 -0.38646 -0.51945 -0.38581 -0.54283 C -0.38568 -0.54676 -0.38151 -0.53519 -0.38086 -0.53889 C -0.37982 -0.54491 -0.38346 -0.56713 -0.38411 -0.57477 C -0.38594 -0.59352 -0.38503 -0.61459 -0.38906 -0.63149 C -0.39023 -0.63588 -0.39088 -0.64074 -0.39232 -0.64445 C -0.39557 -0.65348 -0.39909 -0.65695 -0.40299 -0.66343 C -0.41029 -0.6757 -0.40365 -0.66713 -0.41198 -0.67639 C -0.41302 -0.67547 -0.41419 -0.67431 -0.41523 -0.67292 C -0.41667 -0.67061 -0.41927 -0.66528 -0.42096 -0.66343 C -0.42851 -0.65487 -0.42187 -0.66505 -0.42825 -0.65394 C -0.43659 -0.65857 -0.42682 -0.65556 -0.43073 -0.64445 C -0.43177 -0.64167 -0.43398 -0.64445 -0.43555 -0.64445 " pathEditMode="relative" rAng="0" ptsTypes="AAAAAAAAAAAAAA">
                                      <p:cBhvr>
                                        <p:cTn id="63" dur="1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4.16667E-6 0.00023 C 0.00131 0.00555 0.00235 0.01157 0.00404 0.01713 C 0.0056 0.02176 0.00795 0.02592 0.01003 0.03009 C 0.01784 0.04652 0.01407 0.0375 0.02344 0.05463 C 0.02865 0.06389 0.03894 0.0875 0.04115 0.09352 C 0.04701 0.10995 0.05274 0.12639 0.05886 0.14259 C 0.0625 0.15254 0.06667 0.1618 0.07071 0.17129 C 0.07201 0.17477 0.07487 0.18171 0.07487 0.18194 C 0.08073 0.21875 0.07266 0.17338 0.08985 0.23472 C 0.09362 0.24768 0.0974 0.26088 0.10092 0.27384 C 0.10235 0.27916 0.10417 0.28426 0.10508 0.28981 C 0.10599 0.29444 0.10625 0.29977 0.10769 0.30416 C 0.11224 0.3199 0.11758 0.33495 0.12279 0.35046 C 0.12513 0.35764 0.12748 0.36527 0.13047 0.37176 C 0.13399 0.38009 0.13803 0.38773 0.14141 0.39629 C 0.14779 0.41296 0.15248 0.43148 0.1599 0.44699 C 0.16941 0.4669 0.18178 0.49375 0.19271 0.5074 C 0.19805 0.51389 0.20326 0.52129 0.20873 0.52754 C 0.21303 0.53264 0.21771 0.53703 0.22214 0.54213 C 0.22865 0.54953 0.23477 0.5581 0.24154 0.56504 C 0.24597 0.56967 0.25053 0.57453 0.25495 0.5794 C 0.25795 0.58287 0.26029 0.58796 0.26342 0.59074 C 0.26602 0.59375 0.26928 0.59421 0.27188 0.59676 C 0.27396 0.59861 0.27566 0.60162 0.27761 0.60393 C 0.28386 0.61111 0.28803 0.61458 0.29454 0.6199 C 0.29662 0.62129 0.29844 0.62338 0.30039 0.6243 C 0.30717 0.62731 0.32071 0.63264 0.32071 0.6331 C 0.32266 0.63518 0.32422 0.63865 0.32657 0.64004 C 0.32943 0.6419 0.33269 0.64051 0.33581 0.64166 C 0.33646 0.64166 0.33698 0.64259 0.33763 0.64305 " pathEditMode="relative" rAng="0" ptsTypes="AAAAAAAAAAAAAAAAAAAAAAAAAAAAAAA">
                                      <p:cBhvr>
                                        <p:cTn id="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07407E-6 L -6.25E-7 0.00046 C -0.00781 -0.02477 -0.01641 -0.04815 -0.02318 -0.07385 C -0.02513 -0.08149 -0.02669 -0.08982 -0.02917 -0.0963 C -0.03919 -0.12338 -0.05794 -0.15579 -0.07122 -0.16806 C -0.07682 -0.17315 -0.08229 -0.1794 -0.08828 -0.18357 C -0.09674 -0.18982 -0.11419 -0.19885 -0.11419 -0.19862 C -0.12786 -0.19699 -0.14154 -0.1963 -0.15521 -0.1926 C -0.16003 -0.19121 -0.16445 -0.18635 -0.16914 -0.18357 C -0.17213 -0.18195 -0.17526 -0.18056 -0.17812 -0.1794 C -0.18112 -0.17524 -0.18385 -0.17107 -0.18724 -0.16806 C -0.19049 -0.16459 -0.19414 -0.16459 -0.19726 -0.16112 C -0.19922 -0.1588 -0.20039 -0.15394 -0.20221 -0.15 C -0.20378 -0.1507 -0.20547 -0.15209 -0.20716 -0.15209 C -0.20859 -0.15209 -0.21094 -0.15 -0.21094 -0.14954 " pathEditMode="relative" rAng="0" ptsTypes="AAAAAAAAAAAAAAA">
                                      <p:cBhvr>
                                        <p:cTn id="97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"/>
                            </p:stCondLst>
                            <p:childTnLst>
                              <p:par>
                                <p:cTn id="99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4954 L -0.21094 -0.14908 C -0.20885 -0.15093 -0.20599 -0.14885 -0.20456 -0.15348 C -0.20351 -0.15672 -0.20586 -0.16088 -0.20586 -0.16528 C -0.20625 -0.17616 -0.2056 -0.1801 -0.20456 -0.18843 C -0.20521 -0.20024 -0.20638 -0.21389 -0.20378 -0.22547 C -0.20299 -0.22894 -0.20091 -0.22662 -0.19935 -0.22755 C -0.20013 -0.23588 -0.20052 -0.24445 -0.20169 -0.25278 C -0.20234 -0.25764 -0.20391 -0.26135 -0.20456 -0.26621 C -0.20508 -0.27037 -0.20469 -0.27524 -0.20521 -0.27987 C -0.20768 -0.30232 -0.20755 -0.29537 -0.21172 -0.31297 C -0.21224 -0.31528 -0.21224 -0.31899 -0.21315 -0.32061 C -0.21575 -0.3257 -0.2194 -0.32662 -0.22174 -0.33241 C -0.23255 -0.35764 -0.22292 -0.33727 -0.23177 -0.35162 C -0.23281 -0.35324 -0.23359 -0.35649 -0.23463 -0.35764 C -0.23672 -0.35973 -0.23893 -0.36019 -0.24115 -0.36135 C -0.24401 -0.36297 -0.247 -0.36389 -0.24987 -0.36528 L -0.2569 -0.36899 L -0.26927 -0.36737 C -0.2918 -0.36343 -0.28503 -0.37524 -0.29362 -0.35764 C -0.30104 -0.36158 -0.29844 -0.36135 -0.30143 -0.36135 " pathEditMode="relative" rAng="0" ptsTypes="AAAAAAAAAAAAAAAAAAAAA">
                                      <p:cBhvr>
                                        <p:cTn id="100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5 L -0.30143 -0.36112 C -0.29909 -0.36713 -0.29674 -0.37315 -0.2944 -0.37871 C -0.29388 -0.37987 -0.2931 -0.38079 -0.29258 -0.38195 C -0.29075 -0.38542 -0.28906 -0.38912 -0.28724 -0.39283 C -0.28672 -0.40162 -0.2862 -0.41065 -0.28555 -0.41945 C -0.2845 -0.43241 -0.28112 -0.43959 -0.28646 -0.45556 C -0.29075 -0.46875 -0.29583 -0.48635 -0.30234 -0.4963 L -0.30937 -0.50741 C -0.31107 -0.50695 -0.31289 -0.50579 -0.31458 -0.50579 C -0.32474 -0.50579 -0.32279 -0.50741 -0.33138 -0.51042 C -0.33346 -0.51135 -0.33555 -0.51158 -0.33763 -0.51204 C -0.33932 -0.5132 -0.34115 -0.51412 -0.34284 -0.51528 C -0.3444 -0.51621 -0.3457 -0.51806 -0.34726 -0.51829 C -0.35 -0.51875 -0.3526 -0.51737 -0.35521 -0.51667 C -0.36693 -0.49607 -0.35312 -0.51968 -0.3694 -0.4963 C -0.37096 -0.49399 -0.37226 -0.49098 -0.37383 -0.48843 C -0.37487 -0.48681 -0.37617 -0.48542 -0.37734 -0.4838 C -0.37812 -0.47824 -0.37773 -0.47616 -0.38086 -0.47292 C -0.38138 -0.47223 -0.38203 -0.47292 -0.38255 -0.47292 " pathEditMode="relative" rAng="0" ptsTypes="AAAAAAAAAAAAAAAAAAAA">
                                      <p:cBhvr>
                                        <p:cTn id="103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750"/>
                            </p:stCondLst>
                            <p:childTnLst>
                              <p:par>
                                <p:cTn id="10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2 L -0.38255 -0.47246 C -0.38372 -0.4963 -0.38646 -0.51945 -0.38581 -0.54283 C -0.38568 -0.54676 -0.38151 -0.53519 -0.38086 -0.53889 C -0.37982 -0.54491 -0.38346 -0.56713 -0.38411 -0.57477 C -0.38594 -0.59352 -0.38503 -0.61459 -0.38906 -0.63149 C -0.39023 -0.63588 -0.39088 -0.64074 -0.39232 -0.64445 C -0.39557 -0.65348 -0.39909 -0.65695 -0.40299 -0.66343 C -0.41029 -0.6757 -0.40365 -0.66713 -0.41198 -0.67639 C -0.41302 -0.67547 -0.41419 -0.67431 -0.41523 -0.67292 C -0.41667 -0.67061 -0.41927 -0.66528 -0.42096 -0.66343 C -0.42851 -0.65487 -0.42187 -0.66505 -0.42825 -0.65394 C -0.43659 -0.65857 -0.42682 -0.65556 -0.43073 -0.64445 C -0.43177 -0.64167 -0.43398 -0.64445 -0.43555 -0.64445 " pathEditMode="relative" rAng="0" ptsTypes="AAAAAAAAAAAAAA">
                                      <p:cBhvr>
                                        <p:cTn id="106" dur="1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5000"/>
                            </p:stCondLst>
                            <p:childTnLst>
                              <p:par>
                                <p:cTn id="1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500"/>
                            </p:stCondLst>
                            <p:childTnLst>
                              <p:par>
                                <p:cTn id="1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2.96296E-6 L 4.58333E-6 0.00023 C 0.0013 0.00555 0.00234 0.01157 0.00403 0.01713 C 0.00559 0.02176 0.00794 0.02592 0.01002 0.03009 C 0.01783 0.04652 0.01406 0.0375 0.02343 0.05463 C 0.02864 0.06389 0.03893 0.0875 0.04114 0.09352 C 0.047 0.10995 0.05273 0.12639 0.05885 0.14259 C 0.0625 0.15254 0.06666 0.1618 0.0707 0.17129 C 0.072 0.17477 0.07487 0.18171 0.07487 0.18194 C 0.08072 0.21875 0.07265 0.17338 0.08984 0.23472 C 0.09362 0.24768 0.09739 0.26088 0.10091 0.27384 C 0.10234 0.27916 0.10416 0.28426 0.10507 0.28981 C 0.10599 0.29444 0.10625 0.29977 0.10768 0.30416 C 0.11224 0.3199 0.11757 0.33495 0.12278 0.35046 C 0.12513 0.35764 0.12747 0.36527 0.13046 0.37176 C 0.13398 0.38009 0.13802 0.38773 0.1414 0.39629 C 0.14778 0.41296 0.15247 0.43148 0.15989 0.44699 C 0.1694 0.4669 0.18177 0.49375 0.1927 0.5074 C 0.19804 0.51389 0.20325 0.52129 0.20872 0.52754 C 0.21302 0.53264 0.2177 0.53703 0.22213 0.54213 C 0.22864 0.54953 0.23476 0.5581 0.24153 0.56504 C 0.24596 0.56967 0.25052 0.57453 0.25494 0.5794 C 0.25794 0.58287 0.26028 0.58796 0.26341 0.59074 C 0.26601 0.59375 0.26927 0.59421 0.27187 0.59676 C 0.27395 0.59861 0.27565 0.60162 0.2776 0.60393 C 0.28385 0.61111 0.28802 0.61458 0.29453 0.6199 C 0.29661 0.62129 0.29843 0.62338 0.30039 0.6243 C 0.30716 0.62731 0.3207 0.63264 0.3207 0.6331 C 0.32265 0.63518 0.32421 0.63865 0.32656 0.64004 C 0.32942 0.6419 0.33268 0.64051 0.3358 0.64166 C 0.33645 0.64166 0.33697 0.64259 0.33763 0.64305 " pathEditMode="relative" rAng="0" ptsTypes="AAAAAAAAAAAAAAAAAAAAAAAAAAAAAAA">
                                      <p:cBhvr>
                                        <p:cTn id="12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-2.08333E-6 0.00046 C -0.00781 -0.02477 -0.0164 -0.04815 -0.02317 -0.07385 C -0.02513 -0.08148 -0.02669 -0.08982 -0.02916 -0.0963 C -0.03919 -0.12338 -0.05794 -0.15579 -0.07122 -0.16806 C -0.07682 -0.17315 -0.08229 -0.1794 -0.08828 -0.18357 C -0.09674 -0.18982 -0.11419 -0.19885 -0.11419 -0.19861 C -0.12786 -0.19699 -0.14153 -0.1963 -0.15521 -0.1926 C -0.16002 -0.19121 -0.16445 -0.18635 -0.16914 -0.18357 C -0.17213 -0.18195 -0.17526 -0.18056 -0.17812 -0.1794 C -0.18112 -0.17523 -0.18385 -0.17107 -0.18724 -0.16806 C -0.19049 -0.16459 -0.19414 -0.16459 -0.19726 -0.16111 C -0.19922 -0.1588 -0.20039 -0.15394 -0.20221 -0.15 C -0.20377 -0.1507 -0.20547 -0.15209 -0.20716 -0.15209 C -0.20859 -0.15209 -0.21094 -0.15 -0.21094 -0.14954 " pathEditMode="relative" rAng="0" ptsTypes="AAAAAAAAAAAAAAA">
                                      <p:cBhvr>
                                        <p:cTn id="14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547" y="-9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50"/>
                            </p:stCondLst>
                            <p:childTnLst>
                              <p:par>
                                <p:cTn id="14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1094 -0.14954 L -0.21094 -0.14908 C -0.20885 -0.15093 -0.20599 -0.14885 -0.20456 -0.15348 C -0.20351 -0.15672 -0.20586 -0.16088 -0.20586 -0.16528 C -0.20625 -0.17616 -0.2056 -0.1801 -0.20456 -0.18843 C -0.20521 -0.20023 -0.20638 -0.21389 -0.20377 -0.22547 C -0.20299 -0.22894 -0.20091 -0.22662 -0.19935 -0.22755 C -0.20013 -0.23588 -0.20052 -0.24445 -0.20169 -0.25278 C -0.20234 -0.25764 -0.2039 -0.26135 -0.20456 -0.26621 C -0.20508 -0.27037 -0.20469 -0.27523 -0.20521 -0.27986 C -0.20768 -0.30232 -0.20755 -0.29537 -0.21172 -0.31297 C -0.21224 -0.31528 -0.21224 -0.31898 -0.21315 -0.32061 C -0.21575 -0.3257 -0.2194 -0.32662 -0.22174 -0.33241 C -0.23255 -0.35764 -0.22291 -0.33727 -0.23177 -0.35162 C -0.23281 -0.35324 -0.23359 -0.35648 -0.23463 -0.35764 C -0.23672 -0.35973 -0.23893 -0.36019 -0.24114 -0.36135 C -0.24401 -0.36297 -0.247 -0.36389 -0.24987 -0.36528 L -0.2569 -0.36898 L -0.26927 -0.36736 C -0.29179 -0.36343 -0.28502 -0.37523 -0.29362 -0.35764 C -0.30104 -0.36158 -0.29844 -0.36135 -0.30143 -0.36135 " pathEditMode="relative" rAng="0" ptsTypes="AAAAAAAAAAAAAAAAAAAAA">
                                      <p:cBhvr>
                                        <p:cTn id="14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5" y="-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500"/>
                            </p:stCondLst>
                            <p:childTnLst>
                              <p:par>
                                <p:cTn id="1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0143 -0.36135 L -0.30143 -0.36111 C -0.29909 -0.36713 -0.29674 -0.37315 -0.2944 -0.37871 C -0.29388 -0.37986 -0.2931 -0.38079 -0.29258 -0.38195 C -0.29075 -0.38542 -0.28906 -0.38912 -0.28724 -0.39283 C -0.28672 -0.40162 -0.2862 -0.41065 -0.28554 -0.41945 C -0.2845 -0.43241 -0.28112 -0.43959 -0.28646 -0.45556 C -0.29075 -0.46875 -0.29583 -0.48635 -0.30234 -0.4963 L -0.30937 -0.50741 C -0.31107 -0.50695 -0.31289 -0.50579 -0.31458 -0.50579 C -0.32474 -0.50579 -0.32278 -0.50741 -0.33138 -0.51042 C -0.33346 -0.51135 -0.33554 -0.51158 -0.33763 -0.51204 C -0.33932 -0.5132 -0.34114 -0.51412 -0.34284 -0.51528 C -0.3444 -0.51621 -0.3457 -0.51806 -0.34726 -0.51829 C -0.35 -0.51875 -0.3526 -0.51736 -0.35521 -0.51667 C -0.36692 -0.49607 -0.35312 -0.51968 -0.3694 -0.4963 C -0.37096 -0.49398 -0.37226 -0.49098 -0.37383 -0.48843 C -0.37487 -0.48681 -0.37617 -0.48542 -0.37734 -0.4838 C -0.37812 -0.47824 -0.37773 -0.47616 -0.38086 -0.47292 C -0.38138 -0.47223 -0.38203 -0.47292 -0.38255 -0.47292 " pathEditMode="relative" rAng="0" ptsTypes="AAAAAAAAAAAAAAAAAAAA">
                                      <p:cBhvr>
                                        <p:cTn id="146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-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50"/>
                            </p:stCondLst>
                            <p:childTnLst>
                              <p:par>
                                <p:cTn id="14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8255 -0.47292 L -0.38255 -0.47246 C -0.38372 -0.4963 -0.38646 -0.51945 -0.38581 -0.54283 C -0.38567 -0.54676 -0.38151 -0.53519 -0.38086 -0.53889 C -0.37982 -0.54491 -0.38346 -0.56713 -0.38411 -0.57477 C -0.38594 -0.59352 -0.38502 -0.61459 -0.38906 -0.63148 C -0.39023 -0.63588 -0.39088 -0.64074 -0.39232 -0.64445 C -0.39557 -0.65348 -0.39909 -0.65695 -0.40299 -0.66343 C -0.41028 -0.6757 -0.40364 -0.66713 -0.41198 -0.67639 C -0.41302 -0.67547 -0.41419 -0.67431 -0.41523 -0.67292 C -0.41666 -0.67061 -0.41927 -0.66528 -0.42096 -0.66343 C -0.42851 -0.65486 -0.42187 -0.66505 -0.42825 -0.65394 C -0.43659 -0.65857 -0.42682 -0.65556 -0.43073 -0.64445 C -0.43177 -0.64167 -0.43398 -0.64445 -0.43554 -0.64445 " pathEditMode="relative" rAng="0" ptsTypes="AAAAAAAAAAAAAA">
                                      <p:cBhvr>
                                        <p:cTn id="14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" y="-10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5500"/>
                            </p:stCondLst>
                            <p:childTnLst>
                              <p:par>
                                <p:cTn id="16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2.96296E-6 L 3.125E-6 0.00023 C 0.0013 0.00555 0.00234 0.01157 0.00403 0.01713 C 0.0056 0.02176 0.00794 0.02592 0.01002 0.03009 C 0.01784 0.04652 0.01406 0.0375 0.02343 0.05463 C 0.02864 0.06389 0.03893 0.0875 0.04114 0.09352 C 0.047 0.10995 0.05273 0.12639 0.05885 0.14259 C 0.0625 0.15254 0.06666 0.1618 0.0707 0.17129 C 0.072 0.17477 0.07487 0.18171 0.07487 0.18194 C 0.08073 0.21875 0.07265 0.17338 0.08984 0.23472 C 0.09362 0.24768 0.09739 0.26088 0.10091 0.27384 C 0.10234 0.27916 0.10416 0.28426 0.10508 0.28981 C 0.10599 0.29444 0.10625 0.29977 0.10768 0.30416 C 0.11224 0.3199 0.11758 0.33495 0.12278 0.35046 C 0.12513 0.35764 0.12747 0.36527 0.13047 0.37176 C 0.13398 0.38009 0.13802 0.38773 0.1414 0.39629 C 0.14778 0.41296 0.15247 0.43148 0.15989 0.44699 C 0.1694 0.4669 0.18177 0.49375 0.19271 0.5074 C 0.19804 0.51389 0.20325 0.52129 0.20872 0.52754 C 0.21302 0.53264 0.21771 0.53703 0.22213 0.54213 C 0.22864 0.54953 0.23476 0.5581 0.24153 0.56504 C 0.24596 0.56967 0.25052 0.57453 0.25494 0.5794 C 0.25794 0.58287 0.26028 0.58796 0.26341 0.59074 C 0.26601 0.59375 0.26927 0.59421 0.27187 0.59676 C 0.27396 0.59861 0.27565 0.60162 0.2776 0.60393 C 0.28385 0.61111 0.28802 0.61458 0.29453 0.6199 C 0.29661 0.62129 0.29843 0.62338 0.30039 0.6243 C 0.30716 0.62731 0.3207 0.63264 0.3207 0.6331 C 0.32265 0.63518 0.32422 0.63865 0.32656 0.64004 C 0.32942 0.6419 0.33268 0.64051 0.3358 0.64166 C 0.33646 0.64166 0.33698 0.64259 0.33763 0.64305 " pathEditMode="relative" rAng="0" ptsTypes="AAAAAAAAAAAAAAAAAAAAAAAAAAAAA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875" y="3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92AD3D4-5D7A-45B6-9E32-E6FD932A326D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71E5F55B-8451-484C-BE83-8C60B45CAD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423AC6B-E857-4F94-B0E7-29A3FC7D50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10</cp:revision>
  <dcterms:created xsi:type="dcterms:W3CDTF">2025-11-18T16:42:56Z</dcterms:created>
  <dcterms:modified xsi:type="dcterms:W3CDTF">2025-11-24T20:06:09Z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