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58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5864B-65F1-41E4-83EF-2C743815A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622FD08-718F-4B7F-9BED-FDB8FB212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DE55B54-C382-49E8-9323-1563B9F0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6E0252-1615-419D-996E-9D95041C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BF7F82-00AF-479B-B3C0-2682A440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00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AA3CD-F09F-43DD-A338-F4D785DF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375DE6A-6731-4D97-808C-D4F919342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C4DAEA-59B8-42D0-978D-CB7FCF4C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13DE6B2-E391-4AE5-9157-4D13A20B5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2194BD-DCCD-42E0-AC31-0B9F986E3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6725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6532EF2-EFE8-4862-AB23-6C218C581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3C4AE8-9896-4B52-AC13-342B8B941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4D4DED-7D4F-49F9-A018-D02E36C6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CB68D2-558F-4A13-B362-5FEA3C8E9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69AD68-C704-48AD-B2F9-BF7A1697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791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7AB3D-6871-4419-8C25-1FFB6C3A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2C537EB-F79F-4F48-90CC-14D3C42C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0D222C-CAC4-44DC-B79D-3831995E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8744A-1BD7-4708-B2F3-EB844CB68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59E5B8-E41E-447C-803E-29D29FE3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223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41191-CD31-4363-9443-94B4EA67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1C2A8D1-5690-4060-A96B-9BF30A2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E1563D-5451-451E-9E33-09BFFAF61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747C25B-16C2-4FDF-83C0-714759CE3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79B6E5-30B5-44A0-B267-19588BCD4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C8677-9188-4F26-AF15-6B4579E7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69141C-B0D8-438F-96D9-90FBEC994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2CE301-95EB-462E-9505-A9639787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9AE2249-15F5-4AE6-80BD-7FFBC08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BE55BC-9B4B-458E-BB5A-8510A869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4B3EA88-68F6-43F8-A197-F7CAB896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2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57C26-88C0-4624-8285-56EA70D5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5386566-1957-409E-93EC-B7531CDCE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6DE6ED8-E59C-4B2D-8C23-7FAD5510D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A958E8D-5617-4CAB-8573-EB11EDB0C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6C1F712-7A33-46FD-8F92-B17FCCB41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4AA7952-2E7C-4740-90FC-AB31959E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1A3C3C-514B-46C4-9B77-4839B2B5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6556227-3CC0-45A4-BB35-FA45537B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98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42940-AB62-429F-A33E-55BC99BC5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D93069DF-9644-47BF-8CAF-693FF949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6555499-A8CE-464C-81C4-2EFCBEDFA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A0F8806-7DF1-4E4C-B98C-000FC9C0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8831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5F233FF-5F43-4D20-A191-B2F8C36E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8A0A38A-B885-47A8-B8F9-E1685AFB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68CA0D5-4638-446F-B1F5-8B83B016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879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A29E6-AF6A-44A5-B75E-C1E93EF4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3D47A5-4FC8-4A70-9C18-E72BA7BD9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C0E389B-A4A5-42D4-9F35-95E00F1AF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31CA44D-ED89-417B-B81C-171C938B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B3D7A4-616D-49D5-95C1-A0E8E2D6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05151D5-2172-4BD6-9229-D1184B9E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435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A49E4-236A-4DA3-ADAC-393CDDDB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97142EB-1612-4F8B-AECD-814611337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EDDED6-9805-453C-A35D-D3BD2CD4D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71071FE-D744-4DD7-BB83-F7A8CEA2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969EFA-067E-40BD-9ED2-9273D3C7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91BE93E-F3B9-4EE1-8BE4-BE8C614A4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755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B69BD81-7E19-469E-B21F-60011A789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8EB3EA6-F708-42DD-B98F-DD7CAD02E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CA6805-126E-4B49-BF50-0C772B54E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36A2-AF88-41E7-B176-FD4A9FAF6BA8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1A01440-41EA-4873-9131-A4D4DED42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3E9F5B-7504-493B-ACB8-C2D4FD4DD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D52E-5676-47AE-B40E-186A1954E96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076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5E4FDE-F2C9-487B-BF27-E0F517850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sp>
        <p:nvSpPr>
          <p:cNvPr id="10" name="Прямоугольник: скругленные углы 5">
            <a:extLst>
              <a:ext uri="{FF2B5EF4-FFF2-40B4-BE49-F238E27FC236}">
                <a16:creationId xmlns:a16="http://schemas.microsoft.com/office/drawing/2014/main" id="{7B473504-699E-4739-9140-CBF0896E3CB9}"/>
              </a:ext>
            </a:extLst>
          </p:cNvPr>
          <p:cNvSpPr/>
          <p:nvPr/>
        </p:nvSpPr>
        <p:spPr>
          <a:xfrm>
            <a:off x="3588050" y="3016467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угольник: скругленные углы 5">
            <a:extLst>
              <a:ext uri="{FF2B5EF4-FFF2-40B4-BE49-F238E27FC236}">
                <a16:creationId xmlns:a16="http://schemas.microsoft.com/office/drawing/2014/main" id="{0789075B-B71E-424A-AD55-44911D041D91}"/>
              </a:ext>
            </a:extLst>
          </p:cNvPr>
          <p:cNvSpPr/>
          <p:nvPr/>
        </p:nvSpPr>
        <p:spPr>
          <a:xfrm>
            <a:off x="100256" y="3016468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угольник: скругленные углы 5">
            <a:extLst>
              <a:ext uri="{FF2B5EF4-FFF2-40B4-BE49-F238E27FC236}">
                <a16:creationId xmlns:a16="http://schemas.microsoft.com/office/drawing/2014/main" id="{37119FBD-21C7-4160-AF8E-0641440F0085}"/>
              </a:ext>
            </a:extLst>
          </p:cNvPr>
          <p:cNvSpPr/>
          <p:nvPr/>
        </p:nvSpPr>
        <p:spPr>
          <a:xfrm>
            <a:off x="7054340" y="3016469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0DF5AC-110D-4AEF-A071-C73825CDB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080" y="4462174"/>
            <a:ext cx="2012731" cy="2012731"/>
          </a:xfrm>
          <a:prstGeom prst="rect">
            <a:avLst/>
          </a:prstGeom>
        </p:spPr>
      </p:pic>
      <p:grpSp>
        <p:nvGrpSpPr>
          <p:cNvPr id="23" name="Группа 15">
            <a:extLst>
              <a:ext uri="{FF2B5EF4-FFF2-40B4-BE49-F238E27FC236}">
                <a16:creationId xmlns:a16="http://schemas.microsoft.com/office/drawing/2014/main" id="{E46DB6FC-FBE8-4C35-813C-741BC359B057}"/>
              </a:ext>
            </a:extLst>
          </p:cNvPr>
          <p:cNvGrpSpPr/>
          <p:nvPr/>
        </p:nvGrpSpPr>
        <p:grpSpPr>
          <a:xfrm>
            <a:off x="3601324" y="746474"/>
            <a:ext cx="3159121" cy="945659"/>
            <a:chOff x="530458" y="262646"/>
            <a:chExt cx="2558076" cy="1838527"/>
          </a:xfrm>
        </p:grpSpPr>
        <p:sp>
          <p:nvSpPr>
            <p:cNvPr id="24" name="Прямоугольник: скругленные углы 1">
              <a:extLst>
                <a:ext uri="{FF2B5EF4-FFF2-40B4-BE49-F238E27FC236}">
                  <a16:creationId xmlns:a16="http://schemas.microsoft.com/office/drawing/2014/main" id="{F3668748-4A6B-4394-810B-1CDA10EE011F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753936E-77AB-4BBC-B32C-BB76CF72A52D}"/>
                </a:ext>
              </a:extLst>
            </p:cNvPr>
            <p:cNvSpPr txBox="1"/>
            <p:nvPr/>
          </p:nvSpPr>
          <p:spPr>
            <a:xfrm>
              <a:off x="530458" y="342729"/>
              <a:ext cx="2553511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одя пив мо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око, 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пи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какао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5">
            <a:extLst>
              <a:ext uri="{FF2B5EF4-FFF2-40B4-BE49-F238E27FC236}">
                <a16:creationId xmlns:a16="http://schemas.microsoft.com/office/drawing/2014/main" id="{FFD9A9F7-F7F8-400F-A676-C030821F238E}"/>
              </a:ext>
            </a:extLst>
          </p:cNvPr>
          <p:cNvGrpSpPr/>
          <p:nvPr/>
        </p:nvGrpSpPr>
        <p:grpSpPr>
          <a:xfrm>
            <a:off x="7089872" y="730336"/>
            <a:ext cx="3258113" cy="945659"/>
            <a:chOff x="515637" y="262646"/>
            <a:chExt cx="2572897" cy="1838527"/>
          </a:xfrm>
        </p:grpSpPr>
        <p:sp>
          <p:nvSpPr>
            <p:cNvPr id="20" name="Прямоугольник: скругленные углы 1">
              <a:extLst>
                <a:ext uri="{FF2B5EF4-FFF2-40B4-BE49-F238E27FC236}">
                  <a16:creationId xmlns:a16="http://schemas.microsoft.com/office/drawing/2014/main" id="{33F45804-6096-4BBA-AFA6-9E8803F2C5F2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D40090-F090-42F4-AF44-F189964CAFDB}"/>
                </a:ext>
              </a:extLst>
            </p:cNvPr>
            <p:cNvSpPr txBox="1"/>
            <p:nvPr/>
          </p:nvSpPr>
          <p:spPr>
            <a:xfrm>
              <a:off x="515637" y="307930"/>
              <a:ext cx="2553511" cy="1376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читав журна</a:t>
              </a:r>
              <a:r>
                <a:rPr lang="ru-RU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чита</a:t>
              </a:r>
              <a:r>
                <a:rPr lang="ru-RU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книжку.</a:t>
              </a:r>
              <a:endPara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Группа 15">
            <a:extLst>
              <a:ext uri="{FF2B5EF4-FFF2-40B4-BE49-F238E27FC236}">
                <a16:creationId xmlns:a16="http://schemas.microsoft.com/office/drawing/2014/main" id="{FF080FF1-9D3C-41A6-A56D-E89FEE6217EE}"/>
              </a:ext>
            </a:extLst>
          </p:cNvPr>
          <p:cNvGrpSpPr/>
          <p:nvPr/>
        </p:nvGrpSpPr>
        <p:grpSpPr>
          <a:xfrm>
            <a:off x="134331" y="730335"/>
            <a:ext cx="3158266" cy="945659"/>
            <a:chOff x="531150" y="262646"/>
            <a:chExt cx="2557384" cy="1838527"/>
          </a:xfrm>
        </p:grpSpPr>
        <p:sp>
          <p:nvSpPr>
            <p:cNvPr id="7" name="Прямоугольник: скругленные углы 1">
              <a:extLst>
                <a:ext uri="{FF2B5EF4-FFF2-40B4-BE49-F238E27FC236}">
                  <a16:creationId xmlns:a16="http://schemas.microsoft.com/office/drawing/2014/main" id="{5B4CDBC1-5A61-43B4-BCC2-92B8DD69C0A4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7CB801-44D6-44DA-8893-A6191736AA61}"/>
                </a:ext>
              </a:extLst>
            </p:cNvPr>
            <p:cNvSpPr txBox="1"/>
            <p:nvPr/>
          </p:nvSpPr>
          <p:spPr>
            <a:xfrm>
              <a:off x="531150" y="387423"/>
              <a:ext cx="2553511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мив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огу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ми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Прямоугольник: скругленные углы 5">
            <a:extLst>
              <a:ext uri="{FF2B5EF4-FFF2-40B4-BE49-F238E27FC236}">
                <a16:creationId xmlns:a16="http://schemas.microsoft.com/office/drawing/2014/main" id="{D92E6E32-3610-4A5E-9739-F2EFE47FD138}"/>
              </a:ext>
            </a:extLst>
          </p:cNvPr>
          <p:cNvSpPr/>
          <p:nvPr/>
        </p:nvSpPr>
        <p:spPr>
          <a:xfrm>
            <a:off x="3577298" y="3032605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ямоугольник: скругленные углы 5">
            <a:extLst>
              <a:ext uri="{FF2B5EF4-FFF2-40B4-BE49-F238E27FC236}">
                <a16:creationId xmlns:a16="http://schemas.microsoft.com/office/drawing/2014/main" id="{6F43349B-E5B2-40EB-A599-7FF13D85CF3A}"/>
              </a:ext>
            </a:extLst>
          </p:cNvPr>
          <p:cNvSpPr/>
          <p:nvPr/>
        </p:nvSpPr>
        <p:spPr>
          <a:xfrm>
            <a:off x="89504" y="3032606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: скругленные углы 5">
            <a:extLst>
              <a:ext uri="{FF2B5EF4-FFF2-40B4-BE49-F238E27FC236}">
                <a16:creationId xmlns:a16="http://schemas.microsoft.com/office/drawing/2014/main" id="{74B3955A-39B0-409E-A394-A53BEE3166D4}"/>
              </a:ext>
            </a:extLst>
          </p:cNvPr>
          <p:cNvSpPr/>
          <p:nvPr/>
        </p:nvSpPr>
        <p:spPr>
          <a:xfrm>
            <a:off x="7043588" y="3032607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па 15">
            <a:extLst>
              <a:ext uri="{FF2B5EF4-FFF2-40B4-BE49-F238E27FC236}">
                <a16:creationId xmlns:a16="http://schemas.microsoft.com/office/drawing/2014/main" id="{8DDA6463-059A-432D-ABB2-94C626C7B320}"/>
              </a:ext>
            </a:extLst>
          </p:cNvPr>
          <p:cNvGrpSpPr/>
          <p:nvPr/>
        </p:nvGrpSpPr>
        <p:grpSpPr>
          <a:xfrm>
            <a:off x="7095437" y="715554"/>
            <a:ext cx="3172395" cy="949985"/>
            <a:chOff x="519709" y="254235"/>
            <a:chExt cx="2568825" cy="1846938"/>
          </a:xfrm>
        </p:grpSpPr>
        <p:sp>
          <p:nvSpPr>
            <p:cNvPr id="38" name="Прямоугольник: скругленные углы 1">
              <a:extLst>
                <a:ext uri="{FF2B5EF4-FFF2-40B4-BE49-F238E27FC236}">
                  <a16:creationId xmlns:a16="http://schemas.microsoft.com/office/drawing/2014/main" id="{979CD10D-78B7-4983-849B-01D765C21B84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96B8A16-3A80-4709-A9AF-6834824C2BF6}"/>
                </a:ext>
              </a:extLst>
            </p:cNvPr>
            <p:cNvSpPr txBox="1"/>
            <p:nvPr/>
          </p:nvSpPr>
          <p:spPr>
            <a:xfrm>
              <a:off x="519709" y="254235"/>
              <a:ext cx="2553511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бачив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она, 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бачи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ку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Группа 15">
            <a:extLst>
              <a:ext uri="{FF2B5EF4-FFF2-40B4-BE49-F238E27FC236}">
                <a16:creationId xmlns:a16="http://schemas.microsoft.com/office/drawing/2014/main" id="{7E7A8E2F-831F-45CD-B7E6-E6EC4E00C834}"/>
              </a:ext>
            </a:extLst>
          </p:cNvPr>
          <p:cNvGrpSpPr/>
          <p:nvPr/>
        </p:nvGrpSpPr>
        <p:grpSpPr>
          <a:xfrm>
            <a:off x="104667" y="719881"/>
            <a:ext cx="3183147" cy="945659"/>
            <a:chOff x="511003" y="262646"/>
            <a:chExt cx="2577531" cy="1838527"/>
          </a:xfrm>
        </p:grpSpPr>
        <p:sp>
          <p:nvSpPr>
            <p:cNvPr id="41" name="Прямоугольник: скругленные углы 1">
              <a:extLst>
                <a:ext uri="{FF2B5EF4-FFF2-40B4-BE49-F238E27FC236}">
                  <a16:creationId xmlns:a16="http://schemas.microsoft.com/office/drawing/2014/main" id="{D8B38ED9-FBF9-4287-9236-F14636171079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4CC67E-0954-4DC2-87C7-5E1052789D09}"/>
                </a:ext>
              </a:extLst>
            </p:cNvPr>
            <p:cNvSpPr txBox="1"/>
            <p:nvPr/>
          </p:nvSpPr>
          <p:spPr>
            <a:xfrm>
              <a:off x="511003" y="322103"/>
              <a:ext cx="2553511" cy="143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к</a:t>
              </a:r>
              <a:r>
                <a:rPr lang="ru-RU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икав собаку, а </a:t>
              </a:r>
              <a:r>
                <a:rPr lang="ru-RU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</a:t>
              </a:r>
              <a:r>
                <a:rPr lang="ru-RU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икала </a:t>
              </a:r>
              <a:r>
                <a:rPr lang="ru-RU" sz="21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кішку</a:t>
              </a:r>
              <a:r>
                <a:rPr lang="ru-RU" sz="2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uk-UA" sz="2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Прямоугольник: скругленные углы 5">
            <a:extLst>
              <a:ext uri="{FF2B5EF4-FFF2-40B4-BE49-F238E27FC236}">
                <a16:creationId xmlns:a16="http://schemas.microsoft.com/office/drawing/2014/main" id="{4B7B8762-EAF3-448D-B79A-DB6B1FD77B7E}"/>
              </a:ext>
            </a:extLst>
          </p:cNvPr>
          <p:cNvSpPr/>
          <p:nvPr/>
        </p:nvSpPr>
        <p:spPr>
          <a:xfrm>
            <a:off x="3577298" y="3020793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Прямоугольник: скругленные углы 5">
            <a:extLst>
              <a:ext uri="{FF2B5EF4-FFF2-40B4-BE49-F238E27FC236}">
                <a16:creationId xmlns:a16="http://schemas.microsoft.com/office/drawing/2014/main" id="{33E7D813-1E06-4282-987A-201C5845022D}"/>
              </a:ext>
            </a:extLst>
          </p:cNvPr>
          <p:cNvSpPr/>
          <p:nvPr/>
        </p:nvSpPr>
        <p:spPr>
          <a:xfrm>
            <a:off x="89504" y="3020794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Прямоугольник: скругленные углы 5">
            <a:extLst>
              <a:ext uri="{FF2B5EF4-FFF2-40B4-BE49-F238E27FC236}">
                <a16:creationId xmlns:a16="http://schemas.microsoft.com/office/drawing/2014/main" id="{81DE1FAC-F692-47EC-864E-721FE06163D2}"/>
              </a:ext>
            </a:extLst>
          </p:cNvPr>
          <p:cNvSpPr/>
          <p:nvPr/>
        </p:nvSpPr>
        <p:spPr>
          <a:xfrm>
            <a:off x="7043588" y="3020795"/>
            <a:ext cx="3342740" cy="3087903"/>
          </a:xfrm>
          <a:custGeom>
            <a:avLst/>
            <a:gdLst>
              <a:gd name="connsiteX0" fmla="*/ 0 w 3342740"/>
              <a:gd name="connsiteY0" fmla="*/ 514661 h 3087903"/>
              <a:gd name="connsiteX1" fmla="*/ 514661 w 3342740"/>
              <a:gd name="connsiteY1" fmla="*/ 0 h 3087903"/>
              <a:gd name="connsiteX2" fmla="*/ 1046747 w 3342740"/>
              <a:gd name="connsiteY2" fmla="*/ 0 h 3087903"/>
              <a:gd name="connsiteX3" fmla="*/ 1625102 w 3342740"/>
              <a:gd name="connsiteY3" fmla="*/ 0 h 3087903"/>
              <a:gd name="connsiteX4" fmla="*/ 2226590 w 3342740"/>
              <a:gd name="connsiteY4" fmla="*/ 0 h 3087903"/>
              <a:gd name="connsiteX5" fmla="*/ 2828079 w 3342740"/>
              <a:gd name="connsiteY5" fmla="*/ 0 h 3087903"/>
              <a:gd name="connsiteX6" fmla="*/ 3342740 w 3342740"/>
              <a:gd name="connsiteY6" fmla="*/ 514661 h 3087903"/>
              <a:gd name="connsiteX7" fmla="*/ 3342740 w 3342740"/>
              <a:gd name="connsiteY7" fmla="*/ 1159683 h 3087903"/>
              <a:gd name="connsiteX8" fmla="*/ 3342740 w 3342740"/>
              <a:gd name="connsiteY8" fmla="*/ 1784119 h 3087903"/>
              <a:gd name="connsiteX9" fmla="*/ 3342740 w 3342740"/>
              <a:gd name="connsiteY9" fmla="*/ 2573242 h 3087903"/>
              <a:gd name="connsiteX10" fmla="*/ 2828079 w 3342740"/>
              <a:gd name="connsiteY10" fmla="*/ 3087903 h 3087903"/>
              <a:gd name="connsiteX11" fmla="*/ 2295993 w 3342740"/>
              <a:gd name="connsiteY11" fmla="*/ 3087903 h 3087903"/>
              <a:gd name="connsiteX12" fmla="*/ 1717638 w 3342740"/>
              <a:gd name="connsiteY12" fmla="*/ 3087903 h 3087903"/>
              <a:gd name="connsiteX13" fmla="*/ 1139284 w 3342740"/>
              <a:gd name="connsiteY13" fmla="*/ 3087903 h 3087903"/>
              <a:gd name="connsiteX14" fmla="*/ 514661 w 3342740"/>
              <a:gd name="connsiteY14" fmla="*/ 3087903 h 3087903"/>
              <a:gd name="connsiteX15" fmla="*/ 0 w 3342740"/>
              <a:gd name="connsiteY15" fmla="*/ 2573242 h 3087903"/>
              <a:gd name="connsiteX16" fmla="*/ 0 w 3342740"/>
              <a:gd name="connsiteY16" fmla="*/ 1948806 h 3087903"/>
              <a:gd name="connsiteX17" fmla="*/ 0 w 3342740"/>
              <a:gd name="connsiteY17" fmla="*/ 1221440 h 3087903"/>
              <a:gd name="connsiteX18" fmla="*/ 0 w 3342740"/>
              <a:gd name="connsiteY18" fmla="*/ 514661 h 3087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42740" h="3087903" fill="none" extrusionOk="0">
                <a:moveTo>
                  <a:pt x="0" y="514661"/>
                </a:moveTo>
                <a:cubicBezTo>
                  <a:pt x="-31287" y="225905"/>
                  <a:pt x="197774" y="63104"/>
                  <a:pt x="514661" y="0"/>
                </a:cubicBezTo>
                <a:cubicBezTo>
                  <a:pt x="733587" y="-10822"/>
                  <a:pt x="908412" y="-12111"/>
                  <a:pt x="1046747" y="0"/>
                </a:cubicBezTo>
                <a:cubicBezTo>
                  <a:pt x="1185082" y="12111"/>
                  <a:pt x="1394936" y="12300"/>
                  <a:pt x="1625102" y="0"/>
                </a:cubicBezTo>
                <a:cubicBezTo>
                  <a:pt x="1855269" y="-12300"/>
                  <a:pt x="2065224" y="25440"/>
                  <a:pt x="2226590" y="0"/>
                </a:cubicBezTo>
                <a:cubicBezTo>
                  <a:pt x="2387956" y="-25440"/>
                  <a:pt x="2704388" y="-6628"/>
                  <a:pt x="2828079" y="0"/>
                </a:cubicBezTo>
                <a:cubicBezTo>
                  <a:pt x="3138779" y="-1627"/>
                  <a:pt x="3337475" y="271548"/>
                  <a:pt x="3342740" y="514661"/>
                </a:cubicBezTo>
                <a:cubicBezTo>
                  <a:pt x="3328574" y="774527"/>
                  <a:pt x="3374658" y="1019913"/>
                  <a:pt x="3342740" y="1159683"/>
                </a:cubicBezTo>
                <a:cubicBezTo>
                  <a:pt x="3310822" y="1299453"/>
                  <a:pt x="3345556" y="1479157"/>
                  <a:pt x="3342740" y="1784119"/>
                </a:cubicBezTo>
                <a:cubicBezTo>
                  <a:pt x="3339924" y="2089081"/>
                  <a:pt x="3323319" y="2371061"/>
                  <a:pt x="3342740" y="2573242"/>
                </a:cubicBezTo>
                <a:cubicBezTo>
                  <a:pt x="3338492" y="2868255"/>
                  <a:pt x="3125827" y="3061206"/>
                  <a:pt x="2828079" y="3087903"/>
                </a:cubicBezTo>
                <a:cubicBezTo>
                  <a:pt x="2682370" y="3100485"/>
                  <a:pt x="2535514" y="3090750"/>
                  <a:pt x="2295993" y="3087903"/>
                </a:cubicBezTo>
                <a:cubicBezTo>
                  <a:pt x="2056472" y="3085056"/>
                  <a:pt x="1925921" y="3094092"/>
                  <a:pt x="1717638" y="3087903"/>
                </a:cubicBezTo>
                <a:cubicBezTo>
                  <a:pt x="1509355" y="3081714"/>
                  <a:pt x="1349875" y="3111850"/>
                  <a:pt x="1139284" y="3087903"/>
                </a:cubicBezTo>
                <a:cubicBezTo>
                  <a:pt x="928693" y="3063956"/>
                  <a:pt x="685884" y="3115851"/>
                  <a:pt x="514661" y="3087903"/>
                </a:cubicBezTo>
                <a:cubicBezTo>
                  <a:pt x="217616" y="3079901"/>
                  <a:pt x="-32729" y="2860723"/>
                  <a:pt x="0" y="2573242"/>
                </a:cubicBezTo>
                <a:cubicBezTo>
                  <a:pt x="-30778" y="2366653"/>
                  <a:pt x="-27307" y="2111508"/>
                  <a:pt x="0" y="1948806"/>
                </a:cubicBezTo>
                <a:cubicBezTo>
                  <a:pt x="27307" y="1786104"/>
                  <a:pt x="-26208" y="1404436"/>
                  <a:pt x="0" y="1221440"/>
                </a:cubicBezTo>
                <a:cubicBezTo>
                  <a:pt x="26208" y="1038444"/>
                  <a:pt x="-27030" y="656756"/>
                  <a:pt x="0" y="514661"/>
                </a:cubicBezTo>
                <a:close/>
              </a:path>
              <a:path w="3342740" h="3087903" stroke="0" extrusionOk="0">
                <a:moveTo>
                  <a:pt x="0" y="514661"/>
                </a:moveTo>
                <a:cubicBezTo>
                  <a:pt x="15064" y="231679"/>
                  <a:pt x="250056" y="-8549"/>
                  <a:pt x="514661" y="0"/>
                </a:cubicBezTo>
                <a:cubicBezTo>
                  <a:pt x="646844" y="-8067"/>
                  <a:pt x="900557" y="2831"/>
                  <a:pt x="1023613" y="0"/>
                </a:cubicBezTo>
                <a:cubicBezTo>
                  <a:pt x="1146669" y="-2831"/>
                  <a:pt x="1347423" y="-12693"/>
                  <a:pt x="1532565" y="0"/>
                </a:cubicBezTo>
                <a:cubicBezTo>
                  <a:pt x="1717707" y="12693"/>
                  <a:pt x="1951742" y="2685"/>
                  <a:pt x="2064651" y="0"/>
                </a:cubicBezTo>
                <a:cubicBezTo>
                  <a:pt x="2177560" y="-2685"/>
                  <a:pt x="2656345" y="-26427"/>
                  <a:pt x="2828079" y="0"/>
                </a:cubicBezTo>
                <a:cubicBezTo>
                  <a:pt x="3116271" y="12374"/>
                  <a:pt x="3360784" y="268580"/>
                  <a:pt x="3342740" y="514661"/>
                </a:cubicBezTo>
                <a:cubicBezTo>
                  <a:pt x="3352560" y="806054"/>
                  <a:pt x="3326529" y="849951"/>
                  <a:pt x="3342740" y="1180269"/>
                </a:cubicBezTo>
                <a:cubicBezTo>
                  <a:pt x="3358951" y="1510587"/>
                  <a:pt x="3368104" y="1633681"/>
                  <a:pt x="3342740" y="1804705"/>
                </a:cubicBezTo>
                <a:cubicBezTo>
                  <a:pt x="3317376" y="1975729"/>
                  <a:pt x="3360351" y="2194546"/>
                  <a:pt x="3342740" y="2573242"/>
                </a:cubicBezTo>
                <a:cubicBezTo>
                  <a:pt x="3291595" y="2895934"/>
                  <a:pt x="3123764" y="3145272"/>
                  <a:pt x="2828079" y="3087903"/>
                </a:cubicBezTo>
                <a:cubicBezTo>
                  <a:pt x="2665113" y="3062708"/>
                  <a:pt x="2469514" y="3080615"/>
                  <a:pt x="2295993" y="3087903"/>
                </a:cubicBezTo>
                <a:cubicBezTo>
                  <a:pt x="2122472" y="3095191"/>
                  <a:pt x="1946985" y="3097491"/>
                  <a:pt x="1763907" y="3087903"/>
                </a:cubicBezTo>
                <a:cubicBezTo>
                  <a:pt x="1580829" y="3078315"/>
                  <a:pt x="1380455" y="3058049"/>
                  <a:pt x="1139284" y="3087903"/>
                </a:cubicBezTo>
                <a:cubicBezTo>
                  <a:pt x="898113" y="3117757"/>
                  <a:pt x="758489" y="3108443"/>
                  <a:pt x="514661" y="3087903"/>
                </a:cubicBezTo>
                <a:cubicBezTo>
                  <a:pt x="214229" y="3070295"/>
                  <a:pt x="9195" y="2890303"/>
                  <a:pt x="0" y="2573242"/>
                </a:cubicBezTo>
                <a:cubicBezTo>
                  <a:pt x="25513" y="2406975"/>
                  <a:pt x="-30226" y="2234958"/>
                  <a:pt x="0" y="1907634"/>
                </a:cubicBezTo>
                <a:cubicBezTo>
                  <a:pt x="30226" y="1580310"/>
                  <a:pt x="13901" y="1546298"/>
                  <a:pt x="0" y="1200855"/>
                </a:cubicBezTo>
                <a:cubicBezTo>
                  <a:pt x="-13901" y="855412"/>
                  <a:pt x="20637" y="840763"/>
                  <a:pt x="0" y="514661"/>
                </a:cubicBez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986477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44" name="Группа 15">
            <a:extLst>
              <a:ext uri="{FF2B5EF4-FFF2-40B4-BE49-F238E27FC236}">
                <a16:creationId xmlns:a16="http://schemas.microsoft.com/office/drawing/2014/main" id="{6BDC0F59-FB73-44F6-A307-9C260A83D2B5}"/>
              </a:ext>
            </a:extLst>
          </p:cNvPr>
          <p:cNvGrpSpPr/>
          <p:nvPr/>
        </p:nvGrpSpPr>
        <p:grpSpPr>
          <a:xfrm>
            <a:off x="3522679" y="771776"/>
            <a:ext cx="3233804" cy="945659"/>
            <a:chOff x="469984" y="262646"/>
            <a:chExt cx="2618550" cy="1838527"/>
          </a:xfrm>
        </p:grpSpPr>
        <p:sp>
          <p:nvSpPr>
            <p:cNvPr id="45" name="Прямоугольник: скругленные углы 1">
              <a:extLst>
                <a:ext uri="{FF2B5EF4-FFF2-40B4-BE49-F238E27FC236}">
                  <a16:creationId xmlns:a16="http://schemas.microsoft.com/office/drawing/2014/main" id="{272D4627-58B0-4960-BDC8-F674CAF53C68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DC62942-090C-44E7-97D8-4AAA0C1E4366}"/>
                </a:ext>
              </a:extLst>
            </p:cNvPr>
            <p:cNvSpPr txBox="1"/>
            <p:nvPr/>
          </p:nvSpPr>
          <p:spPr>
            <a:xfrm>
              <a:off x="469984" y="280396"/>
              <a:ext cx="2553511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їв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цибу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ю, 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са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ат.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Группа 15">
            <a:extLst>
              <a:ext uri="{FF2B5EF4-FFF2-40B4-BE49-F238E27FC236}">
                <a16:creationId xmlns:a16="http://schemas.microsoft.com/office/drawing/2014/main" id="{CD29B41D-4635-49DA-8683-EBDB10C68529}"/>
              </a:ext>
            </a:extLst>
          </p:cNvPr>
          <p:cNvGrpSpPr/>
          <p:nvPr/>
        </p:nvGrpSpPr>
        <p:grpSpPr>
          <a:xfrm>
            <a:off x="6966070" y="712253"/>
            <a:ext cx="3519279" cy="945659"/>
            <a:chOff x="426447" y="262646"/>
            <a:chExt cx="2767471" cy="1838527"/>
          </a:xfrm>
        </p:grpSpPr>
        <p:sp>
          <p:nvSpPr>
            <p:cNvPr id="48" name="Прямоугольник: скругленные углы 1">
              <a:extLst>
                <a:ext uri="{FF2B5EF4-FFF2-40B4-BE49-F238E27FC236}">
                  <a16:creationId xmlns:a16="http://schemas.microsoft.com/office/drawing/2014/main" id="{AD685E0D-C6E3-4890-BCAC-127E325FE029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846D9AB-FE96-4A38-9E7F-842CF7D91570}"/>
                </a:ext>
              </a:extLst>
            </p:cNvPr>
            <p:cNvSpPr txBox="1"/>
            <p:nvPr/>
          </p:nvSpPr>
          <p:spPr>
            <a:xfrm>
              <a:off x="426447" y="382462"/>
              <a:ext cx="2767471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амав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</a:t>
              </a:r>
              <a:r>
                <a:rPr lang="ru-RU" sz="2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ицю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ама</a:t>
              </a:r>
              <a:r>
                <a:rPr lang="ru-RU" sz="2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ижу.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Группа 15">
            <a:extLst>
              <a:ext uri="{FF2B5EF4-FFF2-40B4-BE49-F238E27FC236}">
                <a16:creationId xmlns:a16="http://schemas.microsoft.com/office/drawing/2014/main" id="{E96A5475-1BFF-47E4-B94E-E479E3FE8D92}"/>
              </a:ext>
            </a:extLst>
          </p:cNvPr>
          <p:cNvGrpSpPr/>
          <p:nvPr/>
        </p:nvGrpSpPr>
        <p:grpSpPr>
          <a:xfrm>
            <a:off x="91467" y="709036"/>
            <a:ext cx="3248664" cy="945659"/>
            <a:chOff x="510567" y="262646"/>
            <a:chExt cx="2630583" cy="1838527"/>
          </a:xfrm>
        </p:grpSpPr>
        <p:sp>
          <p:nvSpPr>
            <p:cNvPr id="51" name="Прямоугольник: скругленные углы 1">
              <a:extLst>
                <a:ext uri="{FF2B5EF4-FFF2-40B4-BE49-F238E27FC236}">
                  <a16:creationId xmlns:a16="http://schemas.microsoft.com/office/drawing/2014/main" id="{4403C23F-CFD6-4FA5-A9F8-C8B69ED6B5E4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09462F2-6DC0-4985-8D48-BD11A4986582}"/>
                </a:ext>
              </a:extLst>
            </p:cNvPr>
            <p:cNvSpPr txBox="1"/>
            <p:nvPr/>
          </p:nvSpPr>
          <p:spPr>
            <a:xfrm>
              <a:off x="510567" y="350976"/>
              <a:ext cx="2630583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писав 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крейдою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писа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ручкою.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5C2008-543D-4EFE-A440-29690B665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53" y="-180648"/>
            <a:ext cx="6784653" cy="6858000"/>
          </a:xfrm>
          <a:prstGeom prst="rect">
            <a:avLst/>
          </a:prstGeom>
        </p:spPr>
      </p:pic>
      <p:grpSp>
        <p:nvGrpSpPr>
          <p:cNvPr id="34" name="Группа 15">
            <a:extLst>
              <a:ext uri="{FF2B5EF4-FFF2-40B4-BE49-F238E27FC236}">
                <a16:creationId xmlns:a16="http://schemas.microsoft.com/office/drawing/2014/main" id="{B51362E6-DB82-4ECA-973F-101CE8F321CB}"/>
              </a:ext>
            </a:extLst>
          </p:cNvPr>
          <p:cNvGrpSpPr/>
          <p:nvPr/>
        </p:nvGrpSpPr>
        <p:grpSpPr>
          <a:xfrm>
            <a:off x="3556462" y="689915"/>
            <a:ext cx="3263981" cy="1019871"/>
            <a:chOff x="478689" y="118365"/>
            <a:chExt cx="2642986" cy="1982808"/>
          </a:xfrm>
        </p:grpSpPr>
        <p:sp>
          <p:nvSpPr>
            <p:cNvPr id="35" name="Прямоугольник: скругленные углы 1">
              <a:extLst>
                <a:ext uri="{FF2B5EF4-FFF2-40B4-BE49-F238E27FC236}">
                  <a16:creationId xmlns:a16="http://schemas.microsoft.com/office/drawing/2014/main" id="{AE54DA14-7874-4CB7-B72F-79319AFE18F5}"/>
                </a:ext>
              </a:extLst>
            </p:cNvPr>
            <p:cNvSpPr/>
            <p:nvPr/>
          </p:nvSpPr>
          <p:spPr>
            <a:xfrm>
              <a:off x="535023" y="262646"/>
              <a:ext cx="2553511" cy="1838527"/>
            </a:xfrm>
            <a:custGeom>
              <a:avLst/>
              <a:gdLst>
                <a:gd name="connsiteX0" fmla="*/ 0 w 2553511"/>
                <a:gd name="connsiteY0" fmla="*/ 306427 h 1838527"/>
                <a:gd name="connsiteX1" fmla="*/ 306427 w 2553511"/>
                <a:gd name="connsiteY1" fmla="*/ 0 h 1838527"/>
                <a:gd name="connsiteX2" fmla="*/ 972719 w 2553511"/>
                <a:gd name="connsiteY2" fmla="*/ 0 h 1838527"/>
                <a:gd name="connsiteX3" fmla="*/ 1561385 w 2553511"/>
                <a:gd name="connsiteY3" fmla="*/ 0 h 1838527"/>
                <a:gd name="connsiteX4" fmla="*/ 2247084 w 2553511"/>
                <a:gd name="connsiteY4" fmla="*/ 0 h 1838527"/>
                <a:gd name="connsiteX5" fmla="*/ 2553511 w 2553511"/>
                <a:gd name="connsiteY5" fmla="*/ 306427 h 1838527"/>
                <a:gd name="connsiteX6" fmla="*/ 2553511 w 2553511"/>
                <a:gd name="connsiteY6" fmla="*/ 907007 h 1838527"/>
                <a:gd name="connsiteX7" fmla="*/ 2553511 w 2553511"/>
                <a:gd name="connsiteY7" fmla="*/ 1532100 h 1838527"/>
                <a:gd name="connsiteX8" fmla="*/ 2247084 w 2553511"/>
                <a:gd name="connsiteY8" fmla="*/ 1838527 h 1838527"/>
                <a:gd name="connsiteX9" fmla="*/ 1600198 w 2553511"/>
                <a:gd name="connsiteY9" fmla="*/ 1838527 h 1838527"/>
                <a:gd name="connsiteX10" fmla="*/ 953313 w 2553511"/>
                <a:gd name="connsiteY10" fmla="*/ 1838527 h 1838527"/>
                <a:gd name="connsiteX11" fmla="*/ 306427 w 2553511"/>
                <a:gd name="connsiteY11" fmla="*/ 1838527 h 1838527"/>
                <a:gd name="connsiteX12" fmla="*/ 0 w 2553511"/>
                <a:gd name="connsiteY12" fmla="*/ 1532100 h 1838527"/>
                <a:gd name="connsiteX13" fmla="*/ 0 w 2553511"/>
                <a:gd name="connsiteY13" fmla="*/ 919264 h 1838527"/>
                <a:gd name="connsiteX14" fmla="*/ 0 w 2553511"/>
                <a:gd name="connsiteY14" fmla="*/ 306427 h 1838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53511" h="1838527" fill="none" extrusionOk="0">
                  <a:moveTo>
                    <a:pt x="0" y="306427"/>
                  </a:moveTo>
                  <a:cubicBezTo>
                    <a:pt x="35504" y="129182"/>
                    <a:pt x="167702" y="8747"/>
                    <a:pt x="306427" y="0"/>
                  </a:cubicBezTo>
                  <a:cubicBezTo>
                    <a:pt x="499770" y="-22590"/>
                    <a:pt x="702780" y="-22429"/>
                    <a:pt x="972719" y="0"/>
                  </a:cubicBezTo>
                  <a:cubicBezTo>
                    <a:pt x="1242658" y="22429"/>
                    <a:pt x="1304253" y="16139"/>
                    <a:pt x="1561385" y="0"/>
                  </a:cubicBezTo>
                  <a:cubicBezTo>
                    <a:pt x="1818517" y="-16139"/>
                    <a:pt x="1996749" y="-32194"/>
                    <a:pt x="2247084" y="0"/>
                  </a:cubicBezTo>
                  <a:cubicBezTo>
                    <a:pt x="2428157" y="-6888"/>
                    <a:pt x="2583576" y="108794"/>
                    <a:pt x="2553511" y="306427"/>
                  </a:cubicBezTo>
                  <a:cubicBezTo>
                    <a:pt x="2545464" y="430934"/>
                    <a:pt x="2564333" y="616298"/>
                    <a:pt x="2553511" y="907007"/>
                  </a:cubicBezTo>
                  <a:cubicBezTo>
                    <a:pt x="2542689" y="1197716"/>
                    <a:pt x="2524984" y="1305680"/>
                    <a:pt x="2553511" y="1532100"/>
                  </a:cubicBezTo>
                  <a:cubicBezTo>
                    <a:pt x="2531527" y="1670522"/>
                    <a:pt x="2426214" y="1833483"/>
                    <a:pt x="2247084" y="1838527"/>
                  </a:cubicBezTo>
                  <a:cubicBezTo>
                    <a:pt x="1936886" y="1865498"/>
                    <a:pt x="1878776" y="1826212"/>
                    <a:pt x="1600198" y="1838527"/>
                  </a:cubicBezTo>
                  <a:cubicBezTo>
                    <a:pt x="1321620" y="1850842"/>
                    <a:pt x="1112040" y="1842492"/>
                    <a:pt x="953313" y="1838527"/>
                  </a:cubicBezTo>
                  <a:cubicBezTo>
                    <a:pt x="794587" y="1834562"/>
                    <a:pt x="491553" y="1825099"/>
                    <a:pt x="306427" y="1838527"/>
                  </a:cubicBezTo>
                  <a:cubicBezTo>
                    <a:pt x="131054" y="1837521"/>
                    <a:pt x="-1812" y="1697908"/>
                    <a:pt x="0" y="1532100"/>
                  </a:cubicBezTo>
                  <a:cubicBezTo>
                    <a:pt x="24650" y="1258103"/>
                    <a:pt x="-3365" y="1046807"/>
                    <a:pt x="0" y="919264"/>
                  </a:cubicBezTo>
                  <a:cubicBezTo>
                    <a:pt x="3365" y="791721"/>
                    <a:pt x="-16408" y="449445"/>
                    <a:pt x="0" y="306427"/>
                  </a:cubicBezTo>
                  <a:close/>
                </a:path>
                <a:path w="2553511" h="1838527" stroke="0" extrusionOk="0">
                  <a:moveTo>
                    <a:pt x="0" y="306427"/>
                  </a:moveTo>
                  <a:cubicBezTo>
                    <a:pt x="15528" y="97886"/>
                    <a:pt x="149597" y="-3149"/>
                    <a:pt x="306427" y="0"/>
                  </a:cubicBezTo>
                  <a:cubicBezTo>
                    <a:pt x="475865" y="15438"/>
                    <a:pt x="693451" y="6545"/>
                    <a:pt x="953313" y="0"/>
                  </a:cubicBezTo>
                  <a:cubicBezTo>
                    <a:pt x="1213175" y="-6545"/>
                    <a:pt x="1298368" y="5385"/>
                    <a:pt x="1639011" y="0"/>
                  </a:cubicBezTo>
                  <a:cubicBezTo>
                    <a:pt x="1979654" y="-5385"/>
                    <a:pt x="1948673" y="22960"/>
                    <a:pt x="2247084" y="0"/>
                  </a:cubicBezTo>
                  <a:cubicBezTo>
                    <a:pt x="2388924" y="8843"/>
                    <a:pt x="2591060" y="139428"/>
                    <a:pt x="2553511" y="306427"/>
                  </a:cubicBezTo>
                  <a:cubicBezTo>
                    <a:pt x="2580261" y="518063"/>
                    <a:pt x="2523785" y="687775"/>
                    <a:pt x="2553511" y="943777"/>
                  </a:cubicBezTo>
                  <a:cubicBezTo>
                    <a:pt x="2583238" y="1199779"/>
                    <a:pt x="2545013" y="1370174"/>
                    <a:pt x="2553511" y="1532100"/>
                  </a:cubicBezTo>
                  <a:cubicBezTo>
                    <a:pt x="2587124" y="1695446"/>
                    <a:pt x="2438924" y="1840459"/>
                    <a:pt x="2247084" y="1838527"/>
                  </a:cubicBezTo>
                  <a:cubicBezTo>
                    <a:pt x="1964842" y="1816962"/>
                    <a:pt x="1897872" y="1809512"/>
                    <a:pt x="1639011" y="1838527"/>
                  </a:cubicBezTo>
                  <a:cubicBezTo>
                    <a:pt x="1380150" y="1867542"/>
                    <a:pt x="1334559" y="1829052"/>
                    <a:pt x="1050346" y="1838527"/>
                  </a:cubicBezTo>
                  <a:cubicBezTo>
                    <a:pt x="766134" y="1848002"/>
                    <a:pt x="532195" y="1862088"/>
                    <a:pt x="306427" y="1838527"/>
                  </a:cubicBezTo>
                  <a:cubicBezTo>
                    <a:pt x="136316" y="1831729"/>
                    <a:pt x="-2948" y="1691478"/>
                    <a:pt x="0" y="1532100"/>
                  </a:cubicBezTo>
                  <a:cubicBezTo>
                    <a:pt x="-30325" y="1280221"/>
                    <a:pt x="29257" y="1153777"/>
                    <a:pt x="0" y="919264"/>
                  </a:cubicBezTo>
                  <a:cubicBezTo>
                    <a:pt x="-29257" y="684751"/>
                    <a:pt x="-6430" y="456856"/>
                    <a:pt x="0" y="30642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18798911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A054BE-9F6A-4918-B8B2-9B28E45075E1}"/>
                </a:ext>
              </a:extLst>
            </p:cNvPr>
            <p:cNvSpPr txBox="1"/>
            <p:nvPr/>
          </p:nvSpPr>
          <p:spPr>
            <a:xfrm>
              <a:off x="478689" y="118365"/>
              <a:ext cx="2642986" cy="1615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шукав пена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</a:t>
              </a:r>
              <a:r>
                <a:rPr lang="ru-RU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шука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 шпи</a:t>
              </a:r>
              <a:r>
                <a:rPr lang="ru-RU" sz="2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ьку.</a:t>
              </a:r>
              <a:endPara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21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-3.7037E-6 C 0.00326 0.00093 0.0069 0.00116 0.01016 0.00394 C 0.02318 0.01505 0.03373 0.03334 0.04792 0.04051 C 0.05547 0.04445 0.06302 0.04861 0.07057 0.05209 C 0.08125 0.05718 0.09271 0.05926 0.10274 0.0669 C 0.1349 0.09098 0.16211 0.11829 0.18959 0.15139 C 0.1944 0.15741 0.19922 0.16389 0.20378 0.17061 C 0.20951 0.17871 0.21432 0.18889 0.22071 0.19653 C 0.22669 0.20394 0.23294 0.21088 0.23867 0.21852 C 0.24154 0.22223 0.24414 0.22686 0.24727 0.2301 C 0.25078 0.23403 0.25495 0.23658 0.2586 0.24051 C 0.26055 0.24306 0.26211 0.24653 0.26419 0.24908 C 0.26537 0.2507 0.2668 0.25093 0.26784 0.25209 C 0.2694 0.25324 0.27031 0.25533 0.27175 0.25649 C 0.27865 0.2625 0.28008 0.26274 0.28763 0.2669 C 0.29115 0.26829 0.28959 0.26829 0.29271 0.26829 " pathEditMode="relative" rAng="0" ptsTypes="AAAAAAAAAAAAA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77556E-17 L 1.66667E-6 2.77556E-17 C 0.00377 0.00347 0.00807 0.00764 0.01185 0.01204 C 0.01432 0.01481 0.01601 0.01852 0.01836 0.02106 C 0.0289 0.03102 0.03906 0.0419 0.05013 0.05069 C 0.05872 0.05741 0.06732 0.06296 0.07552 0.07037 C 0.08841 0.08218 0.10091 0.0956 0.1138 0.10718 C 0.13932 0.13079 0.14206 0.13009 0.16328 0.15301 C 0.16992 0.15972 0.17565 0.16782 0.18216 0.17407 C 0.18893 0.18079 0.19648 0.18588 0.20338 0.19282 C 0.20976 0.19861 0.21601 0.20509 0.22239 0.21088 C 0.22617 0.21481 0.23047 0.21736 0.2345 0.2213 C 0.25794 0.24352 0.23711 0.22708 0.26237 0.2537 C 0.26849 0.25995 0.27539 0.26412 0.28112 0.27083 C 0.29362 0.28542 0.28828 0.28542 0.29453 0.28542 " pathEditMode="relative" rAng="0" ptsTypes="AAAAAAAAAAAAA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1.66667E-6 4.81481E-6 C -0.00899 0.00347 -0.01745 0.00972 -0.02643 0.0118 C -0.03685 0.01435 -0.04727 0.01296 -0.05794 0.01365 C -0.06849 0.01435 -0.0793 0.01574 -0.08998 0.01666 C -0.10547 0.02685 -0.10729 0.0287 -0.125 0.0368 C -0.14636 0.04675 -0.16836 0.05324 -0.18945 0.06504 C -0.20052 0.07129 -0.21081 0.08101 -0.22162 0.08703 C -0.27748 0.11805 -0.21328 0.075 -0.25847 0.10254 C -0.29024 0.12222 -0.27774 0.11921 -0.31159 0.13541 C -0.32279 0.14097 -0.33412 0.14513 -0.34557 0.14953 C -0.35508 0.153 -0.36498 0.15486 -0.37435 0.15902 C -0.38268 0.16296 -0.39063 0.16898 -0.3987 0.17314 C -0.4043 0.17592 -0.4099 0.17708 -0.41537 0.17939 C -0.42057 0.18148 -0.42565 0.18518 -0.43099 0.18726 C -0.43828 0.18958 -0.44557 0.19074 -0.45287 0.19328 C -0.46133 0.19629 -0.46979 0.20023 -0.47813 0.20462 C -0.50235 0.21527 -0.51849 0.22152 -0.54089 0.24814 C -0.55404 0.26365 -0.54427 0.25092 -0.55755 0.27314 C -0.56328 0.28287 -0.56094 0.28287 -0.56419 0.28287 " pathEditMode="relative" rAng="0" ptsTypes="AAAAAAAAAAAA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16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77556E-17 L -6.25E-7 2.77556E-17 C 0.00638 0.00046 0.01354 0.00069 0.01992 0.00394 C 0.04583 0.01528 0.06667 0.03449 0.09492 0.04213 C 0.10977 0.04606 0.12474 0.05046 0.13971 0.0544 C 0.16107 0.05949 0.18372 0.06181 0.20365 0.06968 C 0.26745 0.09491 0.32149 0.12384 0.37604 0.15856 C 0.38542 0.16481 0.39505 0.17153 0.40404 0.17847 C 0.41537 0.18704 0.425 0.19769 0.43776 0.20579 C 0.44961 0.21343 0.46198 0.22083 0.47331 0.2287 C 0.47891 0.23264 0.48412 0.2375 0.49037 0.24097 C 0.4974 0.24491 0.50547 0.24792 0.51289 0.25185 C 0.5168 0.25463 0.51979 0.2581 0.52409 0.26088 C 0.5263 0.2625 0.52917 0.26273 0.53112 0.26412 C 0.53438 0.26528 0.53607 0.26759 0.53906 0.26852 C 0.5526 0.275 0.55547 0.275 0.57031 0.2794 C 0.57734 0.28125 0.57435 0.28125 0.5806 0.28125 " pathEditMode="relative" rAng="0" ptsTypes="AAAAAAAAAAAAAAAAA">
                                      <p:cBhvr>
                                        <p:cTn id="1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1.45833E-6 -2.59259E-6 C -0.00377 0.00347 -0.00781 0.00741 -0.01146 0.01204 C -0.0138 0.01435 -0.01536 0.01806 -0.01758 0.0206 C -0.0276 0.03033 -0.03737 0.04121 -0.04765 0.04954 C -0.05586 0.05625 -0.06393 0.06181 -0.07187 0.06922 C -0.08385 0.08056 -0.0957 0.09375 -0.10807 0.10533 C -0.13203 0.12847 -0.13463 0.12778 -0.15495 0.15023 C -0.16094 0.15672 -0.1664 0.16482 -0.17252 0.17084 C -0.17917 0.17778 -0.18633 0.18264 -0.19284 0.18935 C -0.19896 0.19514 -0.20456 0.20162 -0.21081 0.20741 C -0.21432 0.21088 -0.21836 0.21343 -0.22226 0.21736 C -0.2444 0.23912 -0.22474 0.22338 -0.24857 0.24931 C -0.25443 0.25556 -0.26094 0.25949 -0.2664 0.26621 C -0.27825 0.28056 -0.27318 0.28056 -0.27877 0.28056 " pathEditMode="relative" rAng="0" ptsTypes="AAAAAAAAAAAAAAA">
                                      <p:cBhvr>
                                        <p:cTn id="1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443 0.00371 -0.00873 0.00996 -0.01302 0.01204 C -0.01823 0.01459 -0.02344 0.01297 -0.02878 0.01366 C -0.03399 0.01436 -0.03933 0.01575 -0.04466 0.0169 C -0.05222 0.02709 -0.05326 0.02894 -0.06198 0.03704 C -0.07253 0.04676 -0.08347 0.05325 -0.09388 0.06505 C -0.09948 0.0713 -0.10443 0.08079 -0.1099 0.08704 C -0.1375 0.11806 -0.10573 0.07524 -0.12813 0.10255 C -0.14388 0.122 -0.13763 0.11922 -0.15443 0.13542 C -0.16003 0.14075 -0.16563 0.14514 -0.17136 0.14954 C -0.17604 0.15301 -0.18086 0.15463 -0.18555 0.15903 C -0.18972 0.1625 -0.19362 0.16875 -0.19766 0.17269 C -0.20039 0.1757 -0.20326 0.17686 -0.20586 0.17917 C -0.20847 0.18125 -0.21107 0.18496 -0.21367 0.18704 C -0.21719 0.18936 -0.22084 0.19028 -0.22448 0.19306 C -0.22865 0.19607 -0.23281 0.20024 -0.23698 0.20417 C -0.24909 0.21482 -0.25703 0.22107 -0.26823 0.24769 C -0.27461 0.2632 -0.26979 0.25047 -0.27643 0.27269 C -0.27917 0.28241 -0.27813 0.28218 -0.27969 0.28218 " pathEditMode="relative" rAng="0" ptsTypes="AAAAAAAAAAAAAAAAAAAA">
                                      <p:cBhvr>
                                        <p:cTn id="1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-6.25E-7 1.85185E-6 C -6.25E-7 0.00023 -6.25E-7 0.00046 0.00013 0.0037 C 0.00052 0.01504 0.00078 0.03426 0.00117 0.04166 C 0.00143 0.04583 0.00156 0.05 0.00182 0.05393 C 0.00221 0.05903 0.00247 0.06134 0.00274 0.06921 C 0.00365 0.09398 0.00443 0.12291 0.00521 0.15717 C 0.00534 0.16342 0.0056 0.17037 0.0056 0.17731 C 0.00573 0.18588 0.00599 0.19629 0.00612 0.20416 C 0.00625 0.2118 0.00651 0.21921 0.00664 0.22708 C 0.00664 0.23102 0.0069 0.23611 0.0069 0.23935 C 0.0069 0.24329 0.00703 0.24606 0.00716 0.25 C 0.00729 0.25278 0.00729 0.25625 0.00742 0.25903 C 0.00742 0.26065 0.00742 0.26088 0.00742 0.26227 C 0.00742 0.26319 0.00755 0.26551 0.00755 0.26666 C 0.00781 0.27315 0.00781 0.27338 0.00807 0.27754 C 0.00807 0.2794 0.00807 0.2794 0.00833 0.2794 " pathEditMode="relative" rAng="0" ptsTypes="AAAAAAAAAAAAAAAAA">
                                      <p:cBhvr>
                                        <p:cTn id="22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1.45833E-6 -2.22222E-6 C 0.00365 0.00324 0.00781 0.00718 0.01172 0.01158 C 0.01419 0.01412 0.01576 0.01759 0.0181 0.02014 C 0.02865 0.02986 0.0388 0.04051 0.04961 0.04884 C 0.0582 0.05533 0.06667 0.06088 0.07487 0.06806 C 0.0875 0.0794 0.09987 0.09236 0.11276 0.10371 C 0.13789 0.12662 0.14063 0.1257 0.16185 0.14792 C 0.1681 0.1544 0.17383 0.16227 0.18034 0.16829 C 0.18711 0.175 0.19466 0.17986 0.20143 0.18634 C 0.20794 0.19213 0.2138 0.19838 0.22018 0.20417 C 0.22396 0.20764 0.22813 0.20996 0.23229 0.21412 C 0.25534 0.23542 0.2349 0.21968 0.25977 0.24537 C 0.26589 0.25139 0.27279 0.25556 0.27852 0.26204 C 0.29089 0.27616 0.28555 0.27616 0.29167 0.27616 " pathEditMode="relative" rAng="0" ptsTypes="AAAAAAAAAAAAAAA">
                                      <p:cBhvr>
                                        <p:cTn id="2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443 0.00371 -0.00873 0.00996 -0.01302 0.01204 C -0.01823 0.01459 -0.02344 0.01297 -0.02878 0.01366 C -0.03399 0.01436 -0.03933 0.01575 -0.04466 0.0169 C -0.05222 0.02709 -0.05326 0.02894 -0.06198 0.03704 C -0.07253 0.04676 -0.08347 0.05325 -0.09388 0.06505 C -0.09948 0.0713 -0.10443 0.08079 -0.1099 0.08704 C -0.1375 0.11806 -0.10573 0.07524 -0.12813 0.10255 C -0.14388 0.122 -0.13763 0.11922 -0.15443 0.13542 C -0.16003 0.14075 -0.16563 0.14514 -0.17136 0.14954 C -0.17604 0.15301 -0.18086 0.15463 -0.18555 0.15903 C -0.18972 0.1625 -0.19362 0.16875 -0.19766 0.17269 C -0.20039 0.1757 -0.20326 0.17686 -0.20586 0.17917 C -0.20847 0.18125 -0.21107 0.18496 -0.21367 0.18704 C -0.21719 0.18936 -0.22084 0.19028 -0.22448 0.19306 C -0.22865 0.19607 -0.23281 0.20024 -0.23698 0.20417 C -0.24909 0.21482 -0.25703 0.22107 -0.26823 0.24769 C -0.27461 0.2632 -0.26979 0.25047 -0.27643 0.27269 C -0.27917 0.28241 -0.27813 0.28218 -0.27969 0.28218 " pathEditMode="relative" rAng="0" ptsTypes="AAAAAAAAAAAAAAAAAAAA">
                                      <p:cBhvr>
                                        <p:cTn id="2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2" grpId="0" animBg="1"/>
      <p:bldP spid="22" grpId="1" animBg="1"/>
      <p:bldP spid="26" grpId="0" animBg="1"/>
      <p:bldP spid="26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9" grpId="0" animBg="1"/>
      <p:bldP spid="29" grpId="1" animBg="1"/>
      <p:bldP spid="30" grpId="0" animBg="1"/>
      <p:bldP spid="30" grpId="1" animBg="1"/>
      <p:bldP spid="43" grpId="0" animBg="1"/>
      <p:bldP spid="4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80</Words>
  <Application>Microsoft Office PowerPoint</Application>
  <PresentationFormat>Широкий екран</PresentationFormat>
  <Paragraphs>9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2025-11-23T13:59:34Z</dcterms:created>
  <dcterms:modified xsi:type="dcterms:W3CDTF">2025-11-24T17:53:40Z</dcterms:modified>
</cp:coreProperties>
</file>