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D0087-CDA8-9E75-8A1B-E824F9516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A81297-804E-814C-EC61-5B67CD166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3115B7-FCE7-EEA1-D250-CF762DCB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9CAB71-20AD-495B-F0AB-9B1F1417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918195-F665-0CB3-E8F3-79437A3B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0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06EC3-2D4A-E5AC-67D6-A53DBF18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6A2BE-137E-2FE4-D419-89D36455A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5F47FA-ED0A-ACEA-8C04-860A1CCE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E0C88-B526-DB28-9615-78B4259E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4EF69A-744C-1C9F-4E14-96CD31C1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0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430CCF-EA94-5A6D-66EE-583730456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B2F189-C29C-5E1F-0E77-2EF084CD8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6C1AF8-9B9D-13D8-0728-2BCF34421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DDEA78-BFAF-D3EE-35D3-082384BFB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B843F-5298-99F1-4284-D3791B0C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94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A2C07-F8ED-78D1-0A8C-EE3F0E09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1D7BD-DF5E-C3FF-C070-2774550AA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867E6-7C0D-3661-9948-0D794689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C338E-0912-92B3-DD4A-EE796CB0C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AFAE5-60D3-565F-6C2A-5AC7146D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0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5D6BB-901B-D8AE-980F-388B8A57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42AE57-A7E9-176D-8715-FBE7355F5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07E81-8067-2568-8AA2-3FB8D49D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B8205E-AAD2-19A5-A7FD-B217E824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2984A-043C-CCEF-FEC5-C0DEE611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4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3E2F7-4055-002D-4008-204DA147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0242D8-785D-63B0-8F80-EF3B97957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D7CEC9-438F-0540-8314-3B1601D6F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DB54F1-7ADA-E11A-7633-1D4010F7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39A08D-B763-2F6D-55B3-850B3294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A7D6F6-B71C-8111-51D5-37ACB126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1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E69BF-A33E-376D-6998-404A44C6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DA040-53ED-02A9-4276-C5D8A80FA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ED8574-8830-8922-119B-03BAB19ED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8B1217-3C70-75DB-A52B-85D398B42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7810B0-50DC-A482-F34F-DFBB68F57D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F7DFEF-654A-1C53-647C-35A3A69E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093684-8FA0-01EE-D310-B17594F4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26A8C2-FDB8-AFF2-3010-7CE11F1C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3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5F7ED-D1DF-06C0-78ED-A5B29A57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75AFF7-F931-5857-A767-8EA0EFE7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CC038E-6444-4224-0D22-33AC596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92D051-F397-5749-D25F-7FA3E578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25A636-B291-8B36-0D12-08B174ED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6D95E6-C3E8-F7F2-1384-81F9A0F7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2FE770-EA9A-428E-B4D2-ACA82DCA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93987-04F9-BF39-1E7D-8BA79EE9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24248-CB77-1F9D-A7BD-D0AFB3881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FD8E4B-D76B-0351-7A04-7CC51E897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E6B571-AB3D-3E5D-9369-3C405183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70E785-5AFB-83EE-A813-BA95D6EB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749E2D-E466-EF72-E78A-B4FD7FF1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2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1B81D-0CC4-8998-3800-E5E8FA2A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1EDA68-E2EE-29D7-19B2-E00F57430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72AE6E-4208-FF37-857E-63042C524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681184-3F46-9D3E-E81B-891FD24C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E8CE22-1D39-57C5-ACFF-9BEBA25F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D7AE7F-D769-8F07-2E52-5B47BF29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51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07867-7F93-C76D-5F8D-469133C0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D8E526-7404-479B-1B09-734EFA8B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F68FE-9172-0157-1214-216B0C6CD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7B6F8-B632-4C81-8585-255AD5F71ACC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8D219-595F-E867-149C-6B946A056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622B47-13EA-05FF-948A-115D8AB5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D0EA2-43F1-4792-8DC5-26AA4A9324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2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microsoft.com/office/2007/relationships/hdphoto" Target="../media/hdphoto18.wdp"/><Relationship Id="rId47" Type="http://schemas.microsoft.com/office/2007/relationships/hdphoto" Target="../media/hdphoto20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microsoft.com/office/2007/relationships/hdphoto" Target="../media/hdphoto17.wdp"/><Relationship Id="rId46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45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8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4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openxmlformats.org/officeDocument/2006/relationships/image" Target="../media/image24.png"/><Relationship Id="rId48" Type="http://schemas.openxmlformats.org/officeDocument/2006/relationships/image" Target="../media/image27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825E67-286A-730F-242B-BE11995D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79" y="-116417"/>
            <a:ext cx="12531197" cy="7160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034A96-1DAB-2407-1570-B1993C90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67" y="3750733"/>
            <a:ext cx="3014133" cy="3014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C56A0C-316B-8D2B-01F4-14F6226F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1" y="4478867"/>
            <a:ext cx="2624667" cy="2624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C9FBA7-9447-9BC2-37AC-17C59CEB9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27" y="4360332"/>
            <a:ext cx="2624667" cy="26246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9A5AF8-C77B-A4FB-E2CF-9FCBC0B46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7615" y="4605867"/>
            <a:ext cx="2252133" cy="22521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CB7699-31F1-E053-2C8D-9FB2F7DCB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19" y="4145490"/>
            <a:ext cx="3093507" cy="30935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B7C9F3-1FDB-6AAA-2053-E9A7371205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63" y="1825757"/>
            <a:ext cx="2673089" cy="26730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57CB77-5AA6-FA4C-1016-D3D513A0D2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8714" y="1823377"/>
            <a:ext cx="2429934" cy="242993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BD886F7-77CC-96DB-DD9C-44E15BD98B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990" y="1639089"/>
            <a:ext cx="2673089" cy="26730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3305901-7A01-CD04-3BBB-35797B4BCFB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239" y="1715556"/>
            <a:ext cx="2429934" cy="24299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2A90640-A22C-AB7B-F513-BD5EAC782B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24805" y1="73047" x2="32422" y2="80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2862" y="1193797"/>
            <a:ext cx="3107267" cy="31072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9EFC79-0BFC-5A09-4774-44213B0A16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6855" y1="76660" x2="29492" y2="7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93" y="3996267"/>
            <a:ext cx="3107267" cy="31072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02C3A1-747F-51E0-7228-6365338EA1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5" y="1421867"/>
            <a:ext cx="2603901" cy="2603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9B2409F-FC14-F43F-F3E1-1D4207EA03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803" y="4180967"/>
            <a:ext cx="2673089" cy="267308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20DE464-B027-5487-89EA-1DEAA435DC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1981" y="1179373"/>
            <a:ext cx="3331029" cy="33310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017EF15-DD2E-59B5-B90E-5CA981A135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953" y="1384297"/>
            <a:ext cx="3014132" cy="301413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355F914-9F45-0FB3-BBBD-1AFA63FAD9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backgroundMark x1="75391" y1="38770" x2="80078" y2="35547"/>
                        <a14:backgroundMark x1="81152" y1="78711" x2="66895" y2="81445"/>
                        <a14:backgroundMark x1="74512" y1="38281" x2="70313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32" y="4060256"/>
            <a:ext cx="2820856" cy="28208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A9253E4-921E-9EE1-1FB9-5784073D32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5641" y="3939545"/>
            <a:ext cx="3014134" cy="30141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A8AB2B-3C9B-60BD-A45A-2A1E030807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50" y="373022"/>
            <a:ext cx="2142674" cy="21426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2EE374-0920-E525-1659-B270BE30E9D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5568" y="170977"/>
            <a:ext cx="2381070" cy="238107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59E8D5-E9D2-3584-A5DB-991A3274648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5003" y="342449"/>
            <a:ext cx="2357827" cy="235782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70AF44-10E1-9280-807F-5D24D552F3E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1789" y="467319"/>
            <a:ext cx="1875203" cy="18527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B3DADA-B439-DC6F-DC9E-43D44336814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4" y="2797736"/>
            <a:ext cx="2758574" cy="27585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948327-13B5-60C1-707D-CE5E61E9608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9961" b="89844" l="5273" r="94727">
                        <a14:foregroundMark x1="9082" y1="72168" x2="10840" y2="75781"/>
                        <a14:foregroundMark x1="90234" y1="71387" x2="88770" y2="75977"/>
                        <a14:foregroundMark x1="94727" y1="73926" x2="94727" y2="73926"/>
                        <a14:foregroundMark x1="5273" y1="73926" x2="5273" y2="7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7" y="2706795"/>
            <a:ext cx="2586211" cy="258621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3533D9-F1B6-0E7C-9186-6A172B7D74B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2489" y="3090070"/>
            <a:ext cx="1992983" cy="19929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B876030-CE13-83C0-79FD-B8E549759BF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961" b="91309" l="9961" r="89941">
                        <a14:foregroundMark x1="53906" y1="91309" x2="53906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52" y="3048775"/>
            <a:ext cx="2357827" cy="235782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C0CC34-A374-8491-A23D-27468F1E8B9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30" y="-81967"/>
            <a:ext cx="1229479" cy="106882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CE3D99A-BF24-DC07-91B6-1A9154DB7AE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73" y="748689"/>
            <a:ext cx="5177143" cy="51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2025-11-21T23:52:36Z</dcterms:created>
  <dcterms:modified xsi:type="dcterms:W3CDTF">2025-11-24T13:13:16Z</dcterms:modified>
</cp:coreProperties>
</file>