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34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B3AEF7-48F7-E550-BD7A-83EF002D6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BB733C5-4349-738B-CD41-27F95D926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4F3307-2CA9-048B-2497-6DCF44F9F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B988B-54E0-497E-9931-6C41E527096B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600968-EE3A-0284-6FF0-759E2196B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9C7617-4181-AE09-F329-1D64B670A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C38E4-FA4C-4926-A9B2-C05B330C23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394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7EF666-C7FB-45DB-CC31-F11041904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915DBE5-F591-461A-15DF-423C6B3204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DB169C-26AB-603F-3158-C32192309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B988B-54E0-497E-9931-6C41E527096B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FCC62C-306A-8B64-0811-52D7D9D5D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A3AC32-3CC3-0791-9739-FAB84D6B5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C38E4-FA4C-4926-A9B2-C05B330C23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861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BB5454B-2D87-2032-ABED-085636C3ED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5144-608E-CAD8-26D3-65E64DD66C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E46ED5-BE0A-DDA3-4067-2E87B6B4F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B988B-54E0-497E-9931-6C41E527096B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6E47D9-0A61-6033-942F-E13533A52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A647F1-55F1-3616-23E7-5451131E3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C38E4-FA4C-4926-A9B2-C05B330C23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32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58A7A7-23DF-081D-9664-D50311A96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A8EDA8-C185-EC56-4853-F00E00FC67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91AC80-8C58-728C-BDE3-D4BDF9AF0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B988B-54E0-497E-9931-6C41E527096B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602AD4-9990-11B9-2CEC-96776AAF8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259F42-9C8C-C41F-AABE-FF0F71568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C38E4-FA4C-4926-A9B2-C05B330C23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38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3A5C5E-3F82-774E-C0F2-59153866A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F26090-133E-F58A-E5DB-F539D3D11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12BC4E-477E-0CCE-3048-6967F54A6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B988B-54E0-497E-9931-6C41E527096B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82B21C-B9FB-5BFF-BEC4-16CAAF579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83AEB2-972A-1234-3990-65AD98895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C38E4-FA4C-4926-A9B2-C05B330C23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581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5ADBE2-8D27-B154-FA1E-6783C262C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471BEE-83B2-7AFE-0BFD-18F73FB303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E32405-E45E-5EEE-8B5B-E67F8A6B47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8A06C7-B271-B170-55B4-D063BDA83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B988B-54E0-497E-9931-6C41E527096B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1C5955-1DC3-5EA4-55A4-9C07E36B4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269901-CC94-2351-3047-367683F14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C38E4-FA4C-4926-A9B2-C05B330C23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616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D98095-F1CA-6947-1AAA-2B46120D9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D0C6FE-9594-7F55-8433-406898601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CA537A-823C-CAE5-7B99-68486F2C41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EF29BBE-F22E-50C2-782F-7F85B402BA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AF754E7-25E4-CB39-5BD0-8C841C50DC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4702F9B-AC0F-820D-0A14-73DDBFA26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B988B-54E0-497E-9931-6C41E527096B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DD94D2E-6E59-027A-C491-2FBA96CDF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22AA5F5-6B7A-4B18-2CD6-A4A287517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C38E4-FA4C-4926-A9B2-C05B330C23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3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0DB5C0-DF4E-8CFB-23B5-D540F800A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1D1833F-5A50-CF0A-3F78-E751FFBE4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B988B-54E0-497E-9931-6C41E527096B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72CA54F-5AE5-C30C-595D-1026AFCD3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5FC8AE6-D2D9-0CAF-43FD-92E66FC58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C38E4-FA4C-4926-A9B2-C05B330C23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069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54F3BA9-D710-742C-3A6D-208615F39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B988B-54E0-497E-9931-6C41E527096B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1AB1A8D-EC42-C044-E1B1-BA1D1986D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AB39F8C-F48B-B403-6BED-E17CD654C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C38E4-FA4C-4926-A9B2-C05B330C23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057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91BE16-3903-24A6-5176-519CBE66F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1BFFEC-EFF3-CEE5-7DE7-FF499D010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AA1874A-8212-1872-FABF-73B9160074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BE93E7-2089-3D64-B050-4ABC8A0FF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B988B-54E0-497E-9931-6C41E527096B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C403B2-8DA5-AEFB-C250-E21CCF553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510215-DFC1-D4EF-64B9-BADBCA662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C38E4-FA4C-4926-A9B2-C05B330C23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949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72288E-5ED3-0183-98EA-7789EAD17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53B1F6D-AF08-AB75-A495-E98C6D5971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A9E61BB-EE72-36BD-B22C-6B1834C8DA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47E635-2272-A76A-8285-CAF3214FE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B988B-54E0-497E-9931-6C41E527096B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81CF77-F7E9-7D56-43FF-9E79EEF96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DE7E8A-276F-5EA7-45C0-57D0925D6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C38E4-FA4C-4926-A9B2-C05B330C23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723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C2E98E-3CBF-A370-5F05-17DFC7BBA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5805C1-2872-9276-12A4-D9E81BA59C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CC957D-6FA3-B1D3-2B4A-A11D713C43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B988B-54E0-497E-9931-6C41E527096B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BB8550-6DFD-1F4C-D0CB-83AADB72B9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2AABF3-B790-1226-156D-90B5449CAB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C38E4-FA4C-4926-A9B2-C05B330C23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239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microsoft.com/office/2007/relationships/hdphoto" Target="../media/hdphoto1.wdp"/><Relationship Id="rId3" Type="http://schemas.openxmlformats.org/officeDocument/2006/relationships/image" Target="../media/image2.png"/><Relationship Id="rId21" Type="http://schemas.microsoft.com/office/2007/relationships/hdphoto" Target="../media/hdphoto2.wdp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pn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AA7616-0B1F-A2E9-56D4-3191D6E7A2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09" y="-24384"/>
            <a:ext cx="12568745" cy="704402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55187CA-5214-61EA-587E-1C481A6EA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8039"/>
            <a:ext cx="3327400" cy="3327400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57921235-C4B2-656C-BB1E-AD0ED5807F0F}"/>
              </a:ext>
            </a:extLst>
          </p:cNvPr>
          <p:cNvGrpSpPr/>
          <p:nvPr/>
        </p:nvGrpSpPr>
        <p:grpSpPr>
          <a:xfrm>
            <a:off x="5552407" y="687709"/>
            <a:ext cx="6878390" cy="6293196"/>
            <a:chOff x="5154474" y="552243"/>
            <a:chExt cx="6878390" cy="6293196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0EB6F963-51E2-D332-6451-0BC533F9BB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6332" y="4531450"/>
              <a:ext cx="2122797" cy="2122797"/>
            </a:xfrm>
            <a:prstGeom prst="rect">
              <a:avLst/>
            </a:prstGeom>
          </p:spPr>
        </p:pic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id="{EDFEEF7D-0A87-CF1B-408D-6AB8724370B7}"/>
                </a:ext>
              </a:extLst>
            </p:cNvPr>
            <p:cNvGrpSpPr/>
            <p:nvPr/>
          </p:nvGrpSpPr>
          <p:grpSpPr>
            <a:xfrm>
              <a:off x="5154474" y="552243"/>
              <a:ext cx="6878390" cy="6293196"/>
              <a:chOff x="5450807" y="660400"/>
              <a:chExt cx="6878390" cy="6293196"/>
            </a:xfrm>
          </p:grpSpPr>
          <p:pic>
            <p:nvPicPr>
              <p:cNvPr id="9" name="Рисунок 8">
                <a:extLst>
                  <a:ext uri="{FF2B5EF4-FFF2-40B4-BE49-F238E27FC236}">
                    <a16:creationId xmlns:a16="http://schemas.microsoft.com/office/drawing/2014/main" id="{C0B600E4-B15B-1F21-8DB7-2D25298DBC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1837"/>
              <a:stretch>
                <a:fillRect/>
              </a:stretch>
            </p:blipFill>
            <p:spPr>
              <a:xfrm>
                <a:off x="5450807" y="660400"/>
                <a:ext cx="6878390" cy="5376334"/>
              </a:xfrm>
              <a:prstGeom prst="rect">
                <a:avLst/>
              </a:prstGeom>
            </p:spPr>
          </p:pic>
          <p:pic>
            <p:nvPicPr>
              <p:cNvPr id="12" name="Рисунок 11">
                <a:extLst>
                  <a:ext uri="{FF2B5EF4-FFF2-40B4-BE49-F238E27FC236}">
                    <a16:creationId xmlns:a16="http://schemas.microsoft.com/office/drawing/2014/main" id="{F503C766-0EDA-699A-59A0-C452F11372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56615" y="4639607"/>
                <a:ext cx="2121592" cy="2121592"/>
              </a:xfrm>
              <a:prstGeom prst="rect">
                <a:avLst/>
              </a:prstGeom>
            </p:spPr>
          </p:pic>
          <p:pic>
            <p:nvPicPr>
              <p:cNvPr id="13" name="Рисунок 12">
                <a:extLst>
                  <a:ext uri="{FF2B5EF4-FFF2-40B4-BE49-F238E27FC236}">
                    <a16:creationId xmlns:a16="http://schemas.microsoft.com/office/drawing/2014/main" id="{E314532C-10CC-069B-1ADA-19E9D6E5D0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82071" y="4832004"/>
                <a:ext cx="2121592" cy="2121592"/>
              </a:xfrm>
              <a:prstGeom prst="rect">
                <a:avLst/>
              </a:prstGeom>
            </p:spPr>
          </p:pic>
        </p:grpSp>
      </p:grp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C6D1075-A449-3823-4AAF-24B7C7C037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332" y="2000051"/>
            <a:ext cx="1244750" cy="151798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FDC9E81-4816-DED9-416C-914CEB7DC6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13584" y="3147675"/>
            <a:ext cx="1243692" cy="151803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C3F3772-7A03-4636-DE90-46873504A4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39754" y="1772515"/>
            <a:ext cx="1243692" cy="151803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1BA353C-DC43-0A39-6528-F6E9CEB002E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082" y="2611275"/>
            <a:ext cx="1874539" cy="187453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7EC83DF-A557-BC41-A1AA-9E32F12179F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72829" y="2030557"/>
            <a:ext cx="1871634" cy="187773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23CDD6D-9921-27FA-BEED-51FB42CAEC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09272" y="1772515"/>
            <a:ext cx="1871634" cy="187773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B745073-E478-B1E3-B5CF-98F68C0C539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199" y="1772515"/>
            <a:ext cx="1877731" cy="187773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088F6E5-0BE4-8888-0610-7C85DD66FA2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44805" y="1849717"/>
            <a:ext cx="1877731" cy="187773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863CDDD1-B48B-8E95-706D-71101BB21DD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83772" y="2811278"/>
            <a:ext cx="1877731" cy="187773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B9BE388-F64C-B090-47AE-C0A2AEB9846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324" y="2832317"/>
            <a:ext cx="1319348" cy="179146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54CBB3E-C4D1-F2AC-8883-2509B49458E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79919" y="2314252"/>
            <a:ext cx="1316850" cy="179237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5030A87-6BD5-B1AE-CA3F-954DD0C6DD8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9907514" y="2029882"/>
            <a:ext cx="1316850" cy="179237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6871BDC-4D39-4779-F5D5-1F57B3EE0A3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924" y="2970317"/>
            <a:ext cx="1526648" cy="1593273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6CCDD13-85B5-715D-2F01-BEF53AD1948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450255" y="1899360"/>
            <a:ext cx="1524132" cy="159119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E94798E-311A-114A-D71B-162E5F69A20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39431" y="2313047"/>
            <a:ext cx="1524132" cy="1591194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52687FB-F6A8-F7E7-D5C1-6B26666B19B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411" y="1719954"/>
            <a:ext cx="1811502" cy="181150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123C4B7-FEA3-31CB-EB42-AE6E942CC8E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641618" y="1883123"/>
            <a:ext cx="1816765" cy="181066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54924E27-1828-9E88-89D5-08BF391A906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160728" y="2768527"/>
            <a:ext cx="1816765" cy="1810669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52540188-8A51-D702-1430-5212CE688FC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1128083">
            <a:off x="5900834" y="1602629"/>
            <a:ext cx="3215624" cy="321562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81B5D85B-759E-2762-83D0-35B27B6AA3A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371846" y="2217126"/>
            <a:ext cx="3511600" cy="351160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37DED547-649F-F07C-48CB-E14F2C6ABDF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512009" y="1193374"/>
            <a:ext cx="3511600" cy="35116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F54ECF6F-F97D-0806-D585-9B2AFBA58537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262" y="5571953"/>
            <a:ext cx="1517827" cy="1319498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4057FAE0-BA37-9D99-56AD-A0FCFD7A38B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316" y="276906"/>
            <a:ext cx="2865169" cy="293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21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1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9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7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</cp:revision>
  <dcterms:created xsi:type="dcterms:W3CDTF">2025-11-21T21:38:00Z</dcterms:created>
  <dcterms:modified xsi:type="dcterms:W3CDTF">2025-11-21T22:15:57Z</dcterms:modified>
</cp:coreProperties>
</file>