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7F76F-C383-831A-AFBE-300193D6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E83E2-0268-62B8-AF1D-662196A7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F7393-A82F-90C8-1A95-A0BE6BA0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8CB1C-0E52-6153-1E93-56444A78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3AC71-AA84-C697-8540-E20578AE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365E9-09E9-3509-589B-CA82473A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C5401-0F97-3DB7-B216-1C47C510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9154E-C7FE-06EE-62FC-8E52FFB9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2ED8E-2537-2897-77CF-D7118A6D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EAA58-711B-9B91-7E93-F310B30B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509026-D941-8EA1-122F-6AC926974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00AF87-1C7B-E549-ABE6-CE87EF00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7E945-C3CD-AFFB-EFB2-FB24D625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2F8EF-BD41-2608-9FD7-8F6E5BE2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DBE88-2623-C173-B119-C8D13A05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8C38B-32EB-BCA4-8CC6-6EB63603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7F88A-B8D2-C64C-E60D-E61DACF4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E6C30-4D15-DE53-B982-39A93EA4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4D991-1837-2BB2-B958-69B319B3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37512-4178-C089-D057-5217224B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7117D-9746-2A15-F75F-3CC9B70E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A974A-D32F-EA49-31BC-4B427EBA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12370-7527-6C78-754F-7CC348C4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86A41-9F22-C216-967A-8BC118FD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10A3E-91AB-6074-7C0A-ADBA0B7F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F2505-D5AA-9CAD-65CD-01B6EFC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DF75-3A99-F73A-2E4B-B8AA8C82F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8D31F5-DA27-3C3F-EDE1-917EE56E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C6D8B-957E-E0A3-4FF0-7EA7A12E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E58BEE-8053-C688-6319-6A2440A6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F4F32-CCBC-FC69-2D19-650BBAF8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5973-4AFA-AE74-029E-86BD692E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8D8EB-F8F6-D7E0-F6F9-6129BD0EC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E513B3-391C-8AA6-5EA3-03141443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F98C05-4DD8-7D4F-0615-90DD3A27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6A256-9D4C-C36F-248A-009543C21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7F455E-AB53-ECAF-7A61-CAC821A4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060E29-D345-DF21-01CE-5225A4FC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D3DCD8-ABD3-729B-AD55-EAAE9316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F4635-2CEC-2983-97D9-EB4F7CB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2B6D5-6E93-D821-E37B-00EC34D2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F25DAF-F2B0-D780-BB64-03536FF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328497-6A3B-3D01-0BA5-D82C9B90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6701B7-4734-6889-09B2-D7BC590A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5FDF97-F50A-69FD-F047-8844AAD9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2EEA4-F502-8D1C-BF61-DCEFD66F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53B7-8CE0-7917-42C3-20A097B3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358E0-96CA-6020-CCCF-047AAE6C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7E9FC5-EC59-3806-33D9-04B83EAE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A8B26-D065-FC45-0A4D-64133C29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C4B643-B13A-1632-A69D-739C1E1E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6AC46-4018-30E7-D8C1-FCF0EA9A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C84D6-9DB6-FF45-9D60-F50BF381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D6FDC0-9BAF-AAE6-737C-4344CF406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6FEC9D-B17F-52EF-8416-19196D90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D3611-25BF-E2B0-B0B9-D299B6BB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8061D-A117-7536-C6A4-30797A80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7DF65-811D-663B-F213-7E486FD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7A9C3-4459-B5CF-4DEB-E8D99779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F4BB0-88D9-D3F5-AA32-5BC7C602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4B96F-3721-3070-355E-BC21DAC1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0479-67E6-452B-8EFC-E21861B8A9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AD9E9-0360-E3B5-FE17-36371666D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FC049-0782-75C0-CC96-F0A9CD65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2782840" y="197183"/>
            <a:ext cx="3419705" cy="3419705"/>
            <a:chOff x="2782840" y="197183"/>
            <a:chExt cx="3419705" cy="341970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2782840" y="197183"/>
              <a:ext cx="3419705" cy="3419705"/>
              <a:chOff x="2782840" y="197183"/>
              <a:chExt cx="3419705" cy="3419705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55273" y1="31641" x2="56055" y2="38281"/>
                            <a14:foregroundMark x1="41211" y1="39063" x2="40137" y2="4052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2840" y="197183"/>
                <a:ext cx="3419705" cy="3419705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4142067" y="304800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П’Є 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303864" y="272178"/>
            <a:ext cx="2725958" cy="2932895"/>
            <a:chOff x="303864" y="272178"/>
            <a:chExt cx="2725958" cy="293289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B18684A-7C58-411C-7D6E-167E8C76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864" y="655320"/>
              <a:ext cx="2549753" cy="254975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1068942" y="272178"/>
              <a:ext cx="196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ОДЯ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241" b="-1383"/>
          <a:stretch>
            <a:fillRect/>
          </a:stretch>
        </p:blipFill>
        <p:spPr>
          <a:xfrm>
            <a:off x="444494" y="3313022"/>
            <a:ext cx="976959" cy="1666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0270" y="3148929"/>
            <a:ext cx="1994571" cy="1994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t="2182" r="25756" b="2838"/>
          <a:stretch>
            <a:fillRect/>
          </a:stretch>
        </p:blipFill>
        <p:spPr>
          <a:xfrm>
            <a:off x="5345516" y="3153521"/>
            <a:ext cx="1038630" cy="19177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3" t="13933" r="5730" b="14144"/>
          <a:stretch>
            <a:fillRect/>
          </a:stretch>
        </p:blipFill>
        <p:spPr>
          <a:xfrm>
            <a:off x="3987213" y="5225143"/>
            <a:ext cx="1794363" cy="15727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7614"/>
          <a:stretch>
            <a:fillRect/>
          </a:stretch>
        </p:blipFill>
        <p:spPr>
          <a:xfrm>
            <a:off x="7564655" y="3064932"/>
            <a:ext cx="1310292" cy="21602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985" y="5225143"/>
            <a:ext cx="1843181" cy="14201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" y="5434969"/>
            <a:ext cx="1380510" cy="125324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18" y="2571338"/>
            <a:ext cx="4660441" cy="46604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41D0-6FFE-9E6D-0CE7-3D8D1DF88B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38" y="5028591"/>
            <a:ext cx="1888839" cy="18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55091 -0.3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34258 -0.337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3945 -0.346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5261 -0.35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40169 -0.612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2253 -0.617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37 -0.6120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2025-11-10T08:00:56Z</dcterms:created>
  <dcterms:modified xsi:type="dcterms:W3CDTF">2025-11-24T11:25:07Z</dcterms:modified>
</cp:coreProperties>
</file>