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C4CF9-0B59-BA47-13A4-A930DD67995F}" v="4" dt="2025-11-24T08:58:35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5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83DAB-DEA8-3835-B1AB-4A26DA9E7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B5810A-D843-C8D8-3F3C-DCB86EA0E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B8ADCF-7582-A00D-9C13-382DE809D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012315-D1C0-A3C2-C626-9F6D095A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75A63-1C52-8EBE-DC85-914D69ED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07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AE7F5-3CC9-C252-C653-3BF62807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666879-548A-BCDF-2BB5-EF82311FB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E36EA-29CB-17DE-CD3A-3D1E9263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9ED60-D45A-E91B-A8F9-4F816FD8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0492C-7354-A97D-CC7B-43220D7B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53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A5F43A-EE14-BC5A-2E31-FD2F215DE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DA6BC2-C7D7-85C2-11D7-6B7033A12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84A93-4CD9-DB19-7A41-07D4557C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B0826A-8445-05FD-3143-437D103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C3EAC-C037-61AA-A3D0-5B5B936C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54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0CE8B-3F3D-F100-DFC6-9FE140E2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BFA28-93A7-D05F-6913-B0188A89A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8C3D4-FC71-A994-8E4E-4C7C3F5B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631A1-24F5-5A0B-CB1C-C12E5DDD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1D876-4631-F1C5-E4C2-8413D470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629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8DE6B-2CF6-8B8C-BDAA-B9EE68C3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973AB3-2785-64C9-5DD2-39EE6EFD9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C98B4C-29E1-23AA-05C0-41CFDFA4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D2301-3185-2744-125D-52006D96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FF2DF7-78BD-786F-3EC8-5093D299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403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1584E-B589-FAB9-B355-005F5699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7200E-21FC-93F9-7D5E-F859009DB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6E8BD8-B17B-0A92-CE5E-E51B1FB59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EE032E-0A32-0831-1B6F-847AB80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1786A-3F80-298F-29C0-7AC8C964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FBEEAB-4281-A1C6-EB29-CC93B540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13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C06B1-7E39-3D25-4A37-FCA8D268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2DAC11-7E86-4460-FA24-6DE1226E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FEFA5D-2995-FA20-A9E4-E1E2F8B3C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A6E109-2941-9002-C83D-5E093B5A7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EDCDBB-F200-6875-DC6E-4B329CD50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D5D01D-DF33-7B92-5B21-32BE2F96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054DDC-86FC-BF5F-4FB2-BEAFD4C4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82095F-5B0D-501C-E95C-FC0AB557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05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BD165-2E3E-E470-7336-DCC8BB18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E86932-C58B-9BC8-7999-B6515387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2A9804-47E0-FBD4-AC18-979508CE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975460-C0E9-C064-3641-D2FC5739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33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FFC28A-05AD-27E7-826B-4E764FC6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780E7F-3CE4-A15F-58AD-06247E9E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2DB6BF-31E2-567F-A351-4E00AD4F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79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D5784-35CA-9450-6A65-F93DCEF7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ED015-843F-295E-1199-5055B3BC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F8F0B6-9B24-80E2-38F6-D484B5133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B7E2DB-3C83-B75B-0132-B9CD16AB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7E831A-EBC2-459F-180E-9F3E37ED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19966D-423A-8337-BB12-365C3055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009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BC60D-FA6B-6F92-FEE7-3FF62057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166532-BBDD-588C-381F-9D9BAA970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1D49DE-6D0C-421B-09BF-5584D14B3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11DE76-2230-1C81-24AA-993A714F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8F217-41FB-5F0C-40E1-CC34DCDD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AA1AD1-FABD-DA0C-A6E2-309E100B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2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6BCEA-96B8-236F-B53F-D8DB97EA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7BDD7F-9BB5-A7C4-1090-60FA8A488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27E61-110A-24D9-33C3-4A6E39BFA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6C8-2554-4BFA-8A0C-2DC460CA24AA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4747E-F631-90C4-AA5C-DE203F5DF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41F2E-B16C-03DB-DDA1-2FC8EEC16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B145-5D84-4E9B-993E-52A5460AC4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3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783D08-2102-39F6-4C73-A47B735CC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71"/>
            <a:ext cx="12192000" cy="70321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2F6FA3-C01F-F03D-7155-19E9DA0E3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90" y="3503918"/>
            <a:ext cx="2765612" cy="2788024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C3A9E7E-94B5-E216-855A-A8F022005376}"/>
              </a:ext>
            </a:extLst>
          </p:cNvPr>
          <p:cNvGrpSpPr/>
          <p:nvPr/>
        </p:nvGrpSpPr>
        <p:grpSpPr>
          <a:xfrm>
            <a:off x="7609624" y="3015256"/>
            <a:ext cx="2023722" cy="1959598"/>
            <a:chOff x="7609624" y="3015256"/>
            <a:chExt cx="2023722" cy="1959598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E8DC94B-B03F-3416-5C0A-68D298B801E9}"/>
                </a:ext>
              </a:extLst>
            </p:cNvPr>
            <p:cNvSpPr/>
            <p:nvPr/>
          </p:nvSpPr>
          <p:spPr>
            <a:xfrm>
              <a:off x="7609624" y="3015256"/>
              <a:ext cx="2023722" cy="19595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A349DF2-BDAB-DEE4-B229-2D2CB7DFB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416" y="3039705"/>
              <a:ext cx="1690137" cy="1690137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64FA531-464A-321F-8045-91EDEA517638}"/>
              </a:ext>
            </a:extLst>
          </p:cNvPr>
          <p:cNvGrpSpPr/>
          <p:nvPr/>
        </p:nvGrpSpPr>
        <p:grpSpPr>
          <a:xfrm>
            <a:off x="3712031" y="446782"/>
            <a:ext cx="2023722" cy="2023722"/>
            <a:chOff x="3712031" y="446782"/>
            <a:chExt cx="2023722" cy="2023722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7647E5D-C121-CE99-E0A5-595F80C265DD}"/>
                </a:ext>
              </a:extLst>
            </p:cNvPr>
            <p:cNvSpPr/>
            <p:nvPr/>
          </p:nvSpPr>
          <p:spPr>
            <a:xfrm>
              <a:off x="3712031" y="478844"/>
              <a:ext cx="2023722" cy="19595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25D0FAF-D868-C34E-DEDD-8AE828644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199" y="446782"/>
              <a:ext cx="1849553" cy="2023722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DFB2C96-38A1-E6FB-3588-A7AD9E8A225B}"/>
              </a:ext>
            </a:extLst>
          </p:cNvPr>
          <p:cNvGrpSpPr/>
          <p:nvPr/>
        </p:nvGrpSpPr>
        <p:grpSpPr>
          <a:xfrm>
            <a:off x="2533481" y="2904974"/>
            <a:ext cx="2023722" cy="1959598"/>
            <a:chOff x="2533481" y="2904974"/>
            <a:chExt cx="2023722" cy="1959598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40A0AE7-CA36-8371-D22B-7240A62EF5E1}"/>
                </a:ext>
              </a:extLst>
            </p:cNvPr>
            <p:cNvSpPr/>
            <p:nvPr/>
          </p:nvSpPr>
          <p:spPr>
            <a:xfrm>
              <a:off x="2533481" y="2904974"/>
              <a:ext cx="2023722" cy="19595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21B9296-F857-84A1-44A2-BEA24B6ED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170" y="3182643"/>
              <a:ext cx="1404259" cy="140425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60BC72-CBF9-D7CA-280C-CD3A3489CEB3}"/>
              </a:ext>
            </a:extLst>
          </p:cNvPr>
          <p:cNvGrpSpPr/>
          <p:nvPr/>
        </p:nvGrpSpPr>
        <p:grpSpPr>
          <a:xfrm>
            <a:off x="6387128" y="531927"/>
            <a:ext cx="1998549" cy="1959598"/>
            <a:chOff x="6387128" y="531927"/>
            <a:chExt cx="1998549" cy="1959598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840C7AF-604C-6500-3C43-7C2806C67FDD}"/>
                </a:ext>
              </a:extLst>
            </p:cNvPr>
            <p:cNvSpPr/>
            <p:nvPr/>
          </p:nvSpPr>
          <p:spPr>
            <a:xfrm>
              <a:off x="6387128" y="531927"/>
              <a:ext cx="1998549" cy="19595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1521E53-EFFC-6B91-844D-0D16D3B22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125" y="737083"/>
              <a:ext cx="1558958" cy="1558958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B623E3B-8807-3B56-CB75-3F13C7318036}"/>
              </a:ext>
            </a:extLst>
          </p:cNvPr>
          <p:cNvGrpSpPr/>
          <p:nvPr/>
        </p:nvGrpSpPr>
        <p:grpSpPr>
          <a:xfrm>
            <a:off x="217325" y="2648828"/>
            <a:ext cx="4256314" cy="2133600"/>
            <a:chOff x="648503" y="2693450"/>
            <a:chExt cx="4256314" cy="2133600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7E04E86F-8295-3E0B-4AEB-7448EC811D6E}"/>
                </a:ext>
              </a:extLst>
            </p:cNvPr>
            <p:cNvGrpSpPr/>
            <p:nvPr/>
          </p:nvGrpSpPr>
          <p:grpSpPr>
            <a:xfrm>
              <a:off x="648503" y="2969611"/>
              <a:ext cx="4256314" cy="1829949"/>
              <a:chOff x="648503" y="2969611"/>
              <a:chExt cx="4256314" cy="1829949"/>
            </a:xfrm>
          </p:grpSpPr>
          <p:sp>
            <p:nvSpPr>
              <p:cNvPr id="48" name="Прямоугольник: скругленные углы 47">
                <a:extLst>
                  <a:ext uri="{FF2B5EF4-FFF2-40B4-BE49-F238E27FC236}">
                    <a16:creationId xmlns:a16="http://schemas.microsoft.com/office/drawing/2014/main" id="{F00B1AE1-8958-ABAC-0820-D47C99DF96B8}"/>
                  </a:ext>
                </a:extLst>
              </p:cNvPr>
              <p:cNvSpPr/>
              <p:nvPr/>
            </p:nvSpPr>
            <p:spPr>
              <a:xfrm>
                <a:off x="648503" y="3057846"/>
                <a:ext cx="4256314" cy="174171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/>
                  <a:t>м</a:t>
                </a:r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A5120947-AFE0-99D5-200B-BB4684F2A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4" y="2969611"/>
                <a:ext cx="1741714" cy="1741714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209FFB6-2BD3-B927-190E-1DE2C1452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230" y="2693450"/>
              <a:ext cx="2133600" cy="213360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A259AD74-4E30-275F-D709-80EFD4E306E6}"/>
              </a:ext>
            </a:extLst>
          </p:cNvPr>
          <p:cNvGrpSpPr/>
          <p:nvPr/>
        </p:nvGrpSpPr>
        <p:grpSpPr>
          <a:xfrm>
            <a:off x="7714959" y="3096963"/>
            <a:ext cx="4256314" cy="1791538"/>
            <a:chOff x="7782412" y="3095842"/>
            <a:chExt cx="4256314" cy="1791538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37D6208D-5611-0D67-0357-02DD40E15C52}"/>
                </a:ext>
              </a:extLst>
            </p:cNvPr>
            <p:cNvGrpSpPr/>
            <p:nvPr/>
          </p:nvGrpSpPr>
          <p:grpSpPr>
            <a:xfrm>
              <a:off x="7782412" y="3095842"/>
              <a:ext cx="4256314" cy="1791538"/>
              <a:chOff x="7782412" y="3095842"/>
              <a:chExt cx="4256314" cy="1791538"/>
            </a:xfrm>
          </p:grpSpPr>
          <p:sp>
            <p:nvSpPr>
              <p:cNvPr id="52" name="Прямоугольник: скругленные углы 51">
                <a:extLst>
                  <a:ext uri="{FF2B5EF4-FFF2-40B4-BE49-F238E27FC236}">
                    <a16:creationId xmlns:a16="http://schemas.microsoft.com/office/drawing/2014/main" id="{97282B73-FE81-B00E-1974-5675F48CF1EF}"/>
                  </a:ext>
                </a:extLst>
              </p:cNvPr>
              <p:cNvSpPr/>
              <p:nvPr/>
            </p:nvSpPr>
            <p:spPr>
              <a:xfrm>
                <a:off x="7782412" y="3095842"/>
                <a:ext cx="4256314" cy="174171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/>
                  <a:t>м</a:t>
                </a:r>
              </a:p>
            </p:txBody>
          </p: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C605E3BF-FC3C-5295-7C44-BEE867B20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5285" y="3095842"/>
                <a:ext cx="1791538" cy="1791538"/>
              </a:xfrm>
              <a:prstGeom prst="rect">
                <a:avLst/>
              </a:prstGeom>
            </p:spPr>
          </p:pic>
        </p:grpSp>
        <p:sp>
          <p:nvSpPr>
            <p:cNvPr id="47" name="Стрелка: изогнутая вниз 46">
              <a:extLst>
                <a:ext uri="{FF2B5EF4-FFF2-40B4-BE49-F238E27FC236}">
                  <a16:creationId xmlns:a16="http://schemas.microsoft.com/office/drawing/2014/main" id="{DB529682-799A-93DE-ABB7-A5C64555F62E}"/>
                </a:ext>
              </a:extLst>
            </p:cNvPr>
            <p:cNvSpPr/>
            <p:nvPr/>
          </p:nvSpPr>
          <p:spPr>
            <a:xfrm>
              <a:off x="8545813" y="3632324"/>
              <a:ext cx="1337521" cy="668749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D2EE8EA-244D-C47C-C971-673AA151165B}"/>
              </a:ext>
            </a:extLst>
          </p:cNvPr>
          <p:cNvGrpSpPr/>
          <p:nvPr/>
        </p:nvGrpSpPr>
        <p:grpSpPr>
          <a:xfrm>
            <a:off x="1294125" y="336904"/>
            <a:ext cx="4256314" cy="2133600"/>
            <a:chOff x="1361074" y="342056"/>
            <a:chExt cx="4256314" cy="2133600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7AA189CC-4729-675D-2BB9-D1A5A8CED90A}"/>
                </a:ext>
              </a:extLst>
            </p:cNvPr>
            <p:cNvGrpSpPr/>
            <p:nvPr/>
          </p:nvGrpSpPr>
          <p:grpSpPr>
            <a:xfrm>
              <a:off x="1361074" y="342056"/>
              <a:ext cx="4256314" cy="2133600"/>
              <a:chOff x="1361074" y="342056"/>
              <a:chExt cx="4256314" cy="2133600"/>
            </a:xfrm>
          </p:grpSpPr>
          <p:sp>
            <p:nvSpPr>
              <p:cNvPr id="51" name="Прямоугольник: скругленные углы 50">
                <a:extLst>
                  <a:ext uri="{FF2B5EF4-FFF2-40B4-BE49-F238E27FC236}">
                    <a16:creationId xmlns:a16="http://schemas.microsoft.com/office/drawing/2014/main" id="{55208917-1F29-859A-A846-DADA59899D91}"/>
                  </a:ext>
                </a:extLst>
              </p:cNvPr>
              <p:cNvSpPr/>
              <p:nvPr/>
            </p:nvSpPr>
            <p:spPr>
              <a:xfrm>
                <a:off x="1361074" y="575508"/>
                <a:ext cx="4256314" cy="174171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/>
                  <a:t>м</a:t>
                </a:r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0B327E97-4D39-1790-642E-2C4AAA973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4245" y="342056"/>
                <a:ext cx="2133600" cy="2133600"/>
              </a:xfrm>
              <a:prstGeom prst="rect">
                <a:avLst/>
              </a:prstGeom>
            </p:spPr>
          </p:pic>
        </p:grpSp>
        <p:pic>
          <p:nvPicPr>
            <p:cNvPr id="38" name="Picture 2" descr="Знак СТОП – Бесплатные иконки: знаки">
              <a:extLst>
                <a:ext uri="{FF2B5EF4-FFF2-40B4-BE49-F238E27FC236}">
                  <a16:creationId xmlns:a16="http://schemas.microsoft.com/office/drawing/2014/main" id="{3FBF4BE8-B082-0ABE-24F9-D46B20899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255" y="650000"/>
              <a:ext cx="1592495" cy="1592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1889891-6227-A951-816E-4507F78652E4}"/>
              </a:ext>
            </a:extLst>
          </p:cNvPr>
          <p:cNvGrpSpPr/>
          <p:nvPr/>
        </p:nvGrpSpPr>
        <p:grpSpPr>
          <a:xfrm>
            <a:off x="6547269" y="640869"/>
            <a:ext cx="4256314" cy="1741714"/>
            <a:chOff x="6580212" y="617660"/>
            <a:chExt cx="4256314" cy="1741714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647BB9AA-755D-7F63-B8EF-569CC0E8B9B0}"/>
                </a:ext>
              </a:extLst>
            </p:cNvPr>
            <p:cNvGrpSpPr/>
            <p:nvPr/>
          </p:nvGrpSpPr>
          <p:grpSpPr>
            <a:xfrm>
              <a:off x="6580212" y="617660"/>
              <a:ext cx="4256314" cy="1741714"/>
              <a:chOff x="6580212" y="617660"/>
              <a:chExt cx="4256314" cy="1741714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C262916D-4C7A-AB03-CA72-63AC3785E610}"/>
                  </a:ext>
                </a:extLst>
              </p:cNvPr>
              <p:cNvSpPr/>
              <p:nvPr/>
            </p:nvSpPr>
            <p:spPr>
              <a:xfrm>
                <a:off x="6580212" y="617660"/>
                <a:ext cx="4256314" cy="174171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/>
                  <a:t>м</a:t>
                </a:r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897BAF71-7E9A-B4C3-DFFA-E51A4B620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6719" y="709038"/>
                <a:ext cx="1558958" cy="1558958"/>
              </a:xfrm>
              <a:prstGeom prst="rect">
                <a:avLst/>
              </a:prstGeom>
            </p:spPr>
          </p:pic>
        </p:grp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3B0B975D-7935-9A99-A8A6-B2E45DEB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369" y="721318"/>
              <a:ext cx="1658982" cy="1474650"/>
            </a:xfrm>
            <a:prstGeom prst="rect">
              <a:avLst/>
            </a:prstGeom>
          </p:spPr>
        </p:pic>
      </p:grpSp>
      <p:pic>
        <p:nvPicPr>
          <p:cNvPr id="1025" name="Рисунок 1024">
            <a:extLst>
              <a:ext uri="{FF2B5EF4-FFF2-40B4-BE49-F238E27FC236}">
                <a16:creationId xmlns:a16="http://schemas.microsoft.com/office/drawing/2014/main" id="{3543C9F2-A11D-1E32-3E59-7259525ED3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17" y="-33210"/>
            <a:ext cx="1246891" cy="1246891"/>
          </a:xfrm>
          <a:prstGeom prst="rect">
            <a:avLst/>
          </a:prstGeom>
        </p:spPr>
      </p:pic>
      <p:pic>
        <p:nvPicPr>
          <p:cNvPr id="1029" name="Рисунок 1028">
            <a:extLst>
              <a:ext uri="{FF2B5EF4-FFF2-40B4-BE49-F238E27FC236}">
                <a16:creationId xmlns:a16="http://schemas.microsoft.com/office/drawing/2014/main" id="{08612CD2-F9DE-FB78-B205-502E23215B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27" y="20444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86EC8-7239-4AA6-AB65-B1CC20BEDA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952BB7-8E59-43D4-86BB-A3A2F407DBE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4266A609-E51B-40EB-B24D-90F4440B2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</Words>
  <Application>Microsoft Office PowerPoint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Анастасія Сомова</cp:lastModifiedBy>
  <cp:revision>8</cp:revision>
  <dcterms:created xsi:type="dcterms:W3CDTF">2025-11-19T13:10:57Z</dcterms:created>
  <dcterms:modified xsi:type="dcterms:W3CDTF">2025-11-24T09:03:04Z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