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5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5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7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2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8746-D4C4-4C03-9333-FA9BAF115320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DA23-370A-4564-AA78-42021E97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92"/>
            <a:ext cx="12192000" cy="7095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05608" y="512063"/>
            <a:ext cx="7411523" cy="5542369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064" r="7308" b="4617"/>
          <a:stretch/>
        </p:blipFill>
        <p:spPr>
          <a:xfrm>
            <a:off x="1035389" y="912881"/>
            <a:ext cx="3776871" cy="412777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15003" y="1652582"/>
            <a:ext cx="1908313" cy="2324586"/>
            <a:chOff x="1915003" y="1652582"/>
            <a:chExt cx="1908313" cy="23245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50" y="1652582"/>
              <a:ext cx="1858617" cy="18586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5003" y="3330837"/>
              <a:ext cx="1908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шорт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27777" y="912881"/>
            <a:ext cx="3796748" cy="4127777"/>
            <a:chOff x="4722808" y="1123121"/>
            <a:chExt cx="3796748" cy="412777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60" y="1123121"/>
              <a:ext cx="3707296" cy="3707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2808" y="4543012"/>
              <a:ext cx="3725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Серёжа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305740" y="5001537"/>
            <a:ext cx="4972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Шорты Серёжи.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4187" y="1316213"/>
            <a:ext cx="2140023" cy="2920484"/>
            <a:chOff x="-249508" y="2713423"/>
            <a:chExt cx="2140023" cy="2920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00" r="97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07" y="2713423"/>
              <a:ext cx="1777019" cy="26665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249508" y="4926021"/>
              <a:ext cx="214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шарф</a:t>
              </a:r>
              <a:endPara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8732" y="1321485"/>
            <a:ext cx="2927102" cy="3700476"/>
            <a:chOff x="7973215" y="2145827"/>
            <a:chExt cx="2927102" cy="37004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5" y="2145827"/>
              <a:ext cx="2680684" cy="323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98906" y="5138417"/>
              <a:ext cx="270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Марина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36723" y="5062466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Шарф Марины.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21749" y="1468383"/>
            <a:ext cx="2569265" cy="2669704"/>
            <a:chOff x="9274037" y="704021"/>
            <a:chExt cx="2569265" cy="266970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296" y="704021"/>
              <a:ext cx="2272748" cy="22727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74037" y="2727394"/>
              <a:ext cx="2569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73897" y="999534"/>
            <a:ext cx="3715388" cy="4022427"/>
            <a:chOff x="2683685" y="418080"/>
            <a:chExt cx="3715388" cy="40224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85" y="418080"/>
              <a:ext cx="3715388" cy="37153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38908" y="3732621"/>
              <a:ext cx="308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Роберт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002722" y="5037287"/>
            <a:ext cx="557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Рубашка Роберта.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02293" y="1166598"/>
            <a:ext cx="2843061" cy="3102146"/>
            <a:chOff x="7347982" y="3090683"/>
            <a:chExt cx="2843061" cy="310214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2" y="3090683"/>
              <a:ext cx="2843061" cy="28430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73606" y="5546498"/>
              <a:ext cx="2791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26353" y="1029706"/>
            <a:ext cx="3505790" cy="3948261"/>
            <a:chOff x="8321428" y="1227829"/>
            <a:chExt cx="3505790" cy="39482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428" y="1227829"/>
              <a:ext cx="3505790" cy="35057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15613" y="4468204"/>
              <a:ext cx="230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462559" y="4982127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Сарафан Риты.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55720" y="1588618"/>
            <a:ext cx="1944766" cy="2246115"/>
            <a:chOff x="142742" y="1350102"/>
            <a:chExt cx="1944766" cy="224611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8" y="1350102"/>
              <a:ext cx="1919140" cy="1919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2742" y="2949886"/>
              <a:ext cx="189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свитер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91122" y="912881"/>
            <a:ext cx="2477906" cy="4112163"/>
            <a:chOff x="8683775" y="963128"/>
            <a:chExt cx="2477906" cy="41121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75" y="963128"/>
              <a:ext cx="2477906" cy="37168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901428" y="4428960"/>
              <a:ext cx="2018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Игорь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247260" y="4974673"/>
            <a:ext cx="508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Свитер Игоря.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795643" y="1539904"/>
            <a:ext cx="2265971" cy="2671761"/>
            <a:chOff x="1716051" y="2168917"/>
            <a:chExt cx="2265971" cy="267176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92" y="2168917"/>
              <a:ext cx="2225730" cy="22257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16051" y="4132792"/>
              <a:ext cx="2255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куртка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81625" y="954222"/>
            <a:ext cx="2582999" cy="4086761"/>
            <a:chOff x="7974213" y="830835"/>
            <a:chExt cx="2582999" cy="408676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86" y="830835"/>
              <a:ext cx="2502498" cy="37537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4213" y="4271265"/>
              <a:ext cx="25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361490" y="4986713"/>
            <a:ext cx="48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Куртка Ларисы.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02687" y="709091"/>
            <a:ext cx="2378909" cy="4350382"/>
            <a:chOff x="8514385" y="610024"/>
            <a:chExt cx="2378909" cy="4350382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562" y="610024"/>
              <a:ext cx="2350732" cy="401015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14385" y="4314075"/>
              <a:ext cx="23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804604" y="1567133"/>
            <a:ext cx="2295939" cy="2717436"/>
            <a:chOff x="806331" y="2693655"/>
            <a:chExt cx="2295939" cy="27174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49" y="2693655"/>
              <a:ext cx="2240894" cy="22699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06331" y="4826316"/>
              <a:ext cx="2295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рукавицы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205519" y="5005506"/>
            <a:ext cx="517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Рукавицы Егора.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" y="5735464"/>
            <a:ext cx="1133440" cy="10289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8" y="2596700"/>
            <a:ext cx="3564025" cy="35640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t="11623" r="9177" b="10941"/>
          <a:stretch/>
        </p:blipFill>
        <p:spPr>
          <a:xfrm>
            <a:off x="2551764" y="1267138"/>
            <a:ext cx="5020408" cy="5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9" grpId="0"/>
      <p:bldP spid="19" grpId="1"/>
      <p:bldP spid="25" grpId="0"/>
      <p:bldP spid="25" grpId="1"/>
      <p:bldP spid="32" grpId="0"/>
      <p:bldP spid="32" grpId="1"/>
      <p:bldP spid="39" grpId="0"/>
      <p:bldP spid="39" grpId="1"/>
      <p:bldP spid="47" grpId="0"/>
      <p:bldP spid="47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2025-11-24T07:50:40Z</dcterms:created>
  <dcterms:modified xsi:type="dcterms:W3CDTF">2025-11-24T07:53:49Z</dcterms:modified>
</cp:coreProperties>
</file>