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7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95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8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05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27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5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5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2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46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77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69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392"/>
            <a:ext cx="12192000" cy="709539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05608" y="512063"/>
            <a:ext cx="7411523" cy="5542369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2064" r="7308" b="4617"/>
          <a:stretch/>
        </p:blipFill>
        <p:spPr>
          <a:xfrm>
            <a:off x="1035389" y="912881"/>
            <a:ext cx="3776871" cy="4127777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915003" y="1652582"/>
            <a:ext cx="1908313" cy="2386141"/>
            <a:chOff x="1915003" y="1652582"/>
            <a:chExt cx="1908313" cy="238614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9850" y="1652582"/>
              <a:ext cx="1858617" cy="185861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15003" y="3330837"/>
              <a:ext cx="19083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шорт</a:t>
              </a:r>
              <a:r>
                <a:rPr lang="ru-RU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727777" y="912881"/>
            <a:ext cx="3796748" cy="4127777"/>
            <a:chOff x="4722808" y="1123121"/>
            <a:chExt cx="3796748" cy="412777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260" y="1123121"/>
              <a:ext cx="3707296" cy="37072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722808" y="4543012"/>
              <a:ext cx="37254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Серёжа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305740" y="5001537"/>
            <a:ext cx="4972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Шорты Серёжи.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853812" y="1286362"/>
            <a:ext cx="2140023" cy="2920484"/>
            <a:chOff x="-249508" y="2713423"/>
            <a:chExt cx="2140023" cy="292048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3400" r="977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007" y="2713423"/>
              <a:ext cx="1777019" cy="26665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-249508" y="4926021"/>
              <a:ext cx="2140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шарф</a:t>
              </a:r>
              <a:endPara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308732" y="1321485"/>
            <a:ext cx="2927102" cy="3700476"/>
            <a:chOff x="7973215" y="2145827"/>
            <a:chExt cx="2927102" cy="370047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3215" y="2145827"/>
              <a:ext cx="2680684" cy="323319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198906" y="5138417"/>
              <a:ext cx="27014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Марина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336723" y="5062466"/>
            <a:ext cx="4903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Шарф Марины.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584525" y="1447624"/>
            <a:ext cx="2569265" cy="2669704"/>
            <a:chOff x="9274037" y="704021"/>
            <a:chExt cx="2569265" cy="266970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296" y="704021"/>
              <a:ext cx="2272748" cy="227274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274037" y="2727394"/>
              <a:ext cx="2569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рубашка</a:t>
              </a:r>
              <a:endPara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973897" y="999534"/>
            <a:ext cx="3715388" cy="4022427"/>
            <a:chOff x="2683685" y="418080"/>
            <a:chExt cx="3715388" cy="402242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685" y="418080"/>
              <a:ext cx="3715388" cy="371538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938908" y="3732621"/>
              <a:ext cx="30880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Роберт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002722" y="5037287"/>
            <a:ext cx="5571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Рубашка Роберта.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502291" y="1139803"/>
            <a:ext cx="2843061" cy="3102146"/>
            <a:chOff x="7347982" y="3090683"/>
            <a:chExt cx="2843061" cy="3102146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982" y="3090683"/>
              <a:ext cx="2843061" cy="284306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373606" y="5546498"/>
              <a:ext cx="27918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сарафан</a:t>
              </a:r>
              <a:endPara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837107" y="1039433"/>
            <a:ext cx="3505790" cy="3948261"/>
            <a:chOff x="8321428" y="1227829"/>
            <a:chExt cx="3505790" cy="394826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428" y="1227829"/>
              <a:ext cx="3505790" cy="350579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15613" y="4468204"/>
              <a:ext cx="23056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Рита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462559" y="4982127"/>
            <a:ext cx="4652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Сарафан Риты.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915553" y="1671589"/>
            <a:ext cx="1944766" cy="2246115"/>
            <a:chOff x="142742" y="1350102"/>
            <a:chExt cx="1944766" cy="224611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68" y="1350102"/>
              <a:ext cx="1919140" cy="191914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42742" y="2949886"/>
              <a:ext cx="1894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свитер</a:t>
              </a:r>
              <a:endPara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591122" y="912881"/>
            <a:ext cx="2477906" cy="4112163"/>
            <a:chOff x="8683775" y="963128"/>
            <a:chExt cx="2477906" cy="41121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775" y="963128"/>
              <a:ext cx="2477906" cy="371685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8901428" y="4428960"/>
              <a:ext cx="20182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Игорь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2247260" y="4974673"/>
            <a:ext cx="5089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Свитер Игоря.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1747396" y="1521471"/>
            <a:ext cx="2265971" cy="2671761"/>
            <a:chOff x="1716051" y="2168917"/>
            <a:chExt cx="2265971" cy="2671761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292" y="2168917"/>
              <a:ext cx="2225730" cy="222573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716051" y="4132792"/>
              <a:ext cx="22553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куртка</a:t>
              </a:r>
              <a:endPara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481625" y="954222"/>
            <a:ext cx="2582999" cy="4086761"/>
            <a:chOff x="7974213" y="830835"/>
            <a:chExt cx="2582999" cy="4086761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586" y="830835"/>
              <a:ext cx="2502498" cy="375374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974213" y="4271265"/>
              <a:ext cx="2582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Лариса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2361490" y="4986713"/>
            <a:ext cx="4860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Куртка Ларисы.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5602687" y="709091"/>
            <a:ext cx="2378909" cy="4350382"/>
            <a:chOff x="8514385" y="610024"/>
            <a:chExt cx="2378909" cy="4350382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2562" y="610024"/>
              <a:ext cx="2350732" cy="4010153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8514385" y="4314075"/>
              <a:ext cx="2356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Егор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775850" y="1483244"/>
            <a:ext cx="2295939" cy="2717436"/>
            <a:chOff x="806331" y="2693655"/>
            <a:chExt cx="2295939" cy="2717436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749" y="2693655"/>
              <a:ext cx="2240894" cy="2269997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806331" y="4826316"/>
              <a:ext cx="22959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рукавицы</a:t>
              </a:r>
              <a:endPara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2205519" y="5005506"/>
            <a:ext cx="5172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Рукавицы Егора.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9" y="5735464"/>
            <a:ext cx="1133440" cy="102895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658" y="2596700"/>
            <a:ext cx="3564025" cy="35640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1" t="11623" r="9177" b="10941"/>
          <a:stretch/>
        </p:blipFill>
        <p:spPr>
          <a:xfrm>
            <a:off x="2856753" y="855921"/>
            <a:ext cx="5020408" cy="53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1" grpId="1"/>
      <p:bldP spid="19" grpId="0"/>
      <p:bldP spid="19" grpId="1"/>
      <p:bldP spid="25" grpId="0"/>
      <p:bldP spid="25" grpId="1"/>
      <p:bldP spid="32" grpId="0"/>
      <p:bldP spid="32" grpId="1"/>
      <p:bldP spid="39" grpId="0"/>
      <p:bldP spid="39" grpId="1"/>
      <p:bldP spid="47" grpId="0"/>
      <p:bldP spid="47" grpId="1"/>
      <p:bldP spid="53" grpId="0"/>
      <p:bldP spid="5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2025-11-24T07:50:40Z</dcterms:created>
  <dcterms:modified xsi:type="dcterms:W3CDTF">2025-11-24T07:51:05Z</dcterms:modified>
</cp:coreProperties>
</file>