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EA2-88BD-4122-AB43-4B3837D50856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192000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11" y="962167"/>
            <a:ext cx="939870" cy="93987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5" y="2082393"/>
            <a:ext cx="902877" cy="90768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3152919"/>
            <a:ext cx="964350" cy="9643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35" y="4176929"/>
            <a:ext cx="957967" cy="10053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75" y="1012982"/>
            <a:ext cx="956415" cy="9564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1965">
            <a:off x="2288090" y="5425765"/>
            <a:ext cx="1072662" cy="71510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89" y="974922"/>
            <a:ext cx="974971" cy="9749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5" y="890769"/>
            <a:ext cx="1138797" cy="1138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19" y="2064702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94" y="4200559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3123415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5286720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67" y="3123415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12" y="5342776"/>
            <a:ext cx="1283014" cy="11647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6" y="946716"/>
            <a:ext cx="2101838" cy="2101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70" y="4068771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07" y="5156984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77" y="2979604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89047" y="419821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50710" y="527802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43412" y="527802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25277" y="52867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87936" y="527802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82359" y="52701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82359" y="201423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66600" y="203199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42831" y="203199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15535" y="202530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87675" y="203199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68470" y="3098702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41585" y="310955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16862" y="310682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87675" y="310955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45225" y="418894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42831" y="418220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26003" y="419821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87447" y="3109558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85915" y="418220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2025-11-23T20:27:51Z</dcterms:created>
  <dcterms:modified xsi:type="dcterms:W3CDTF">2025-11-23T20:30:18Z</dcterms:modified>
</cp:coreProperties>
</file>