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8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3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7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1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47FA-B7F9-4332-8CD7-E59D541B76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96E3-0789-41FC-A178-19E7A268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87922"/>
            <a:ext cx="12294637" cy="69459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27" y="3242991"/>
            <a:ext cx="2956537" cy="295653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7159" y="1055075"/>
            <a:ext cx="8313576" cy="4141179"/>
          </a:xfrm>
          <a:prstGeom prst="roundRect">
            <a:avLst>
              <a:gd name="adj" fmla="val 9829"/>
            </a:avLst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87896" y="1341550"/>
            <a:ext cx="3153935" cy="3804567"/>
            <a:chOff x="1026353" y="1391687"/>
            <a:chExt cx="3153935" cy="38045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6353" y="1391687"/>
              <a:ext cx="3153935" cy="315393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049323" y="4088258"/>
              <a:ext cx="11079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r>
                <a:rPr lang="uk-UA" sz="66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endParaRPr lang="ru-RU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3454" y="4272924"/>
            <a:ext cx="1848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      </a:t>
            </a:r>
            <a:endParaRPr lang="ru-RU" sz="5400" b="1" cap="none" spc="0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9488" r="7394" b="7821"/>
          <a:stretch/>
        </p:blipFill>
        <p:spPr>
          <a:xfrm flipH="1">
            <a:off x="5648077" y="1427583"/>
            <a:ext cx="3215587" cy="29928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296470" y="2182727"/>
            <a:ext cx="2142344" cy="2916977"/>
            <a:chOff x="3296470" y="2182727"/>
            <a:chExt cx="2142344" cy="29169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96029" y="4084041"/>
              <a:ext cx="194322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dirty="0" err="1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бач</a:t>
              </a:r>
              <a:r>
                <a:rPr lang="ru-RU" sz="6000" b="1" cap="none" spc="0" dirty="0" err="1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0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22313" r="5011" b="24218"/>
            <a:stretch/>
          </p:blipFill>
          <p:spPr>
            <a:xfrm>
              <a:off x="3296470" y="2182727"/>
              <a:ext cx="2142344" cy="128149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275045" y="1731879"/>
            <a:ext cx="1772817" cy="1818435"/>
            <a:chOff x="6275045" y="1731879"/>
            <a:chExt cx="1772817" cy="181843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16590" r="8990" b="14373"/>
            <a:stretch/>
          </p:blipFill>
          <p:spPr>
            <a:xfrm>
              <a:off x="6275045" y="1731879"/>
              <a:ext cx="1772817" cy="151562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158057">
              <a:off x="6358048" y="2903983"/>
              <a:ext cx="14173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- </a:t>
              </a:r>
              <a:r>
                <a:rPr lang="uk-UA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09268" y="1818188"/>
            <a:ext cx="1736694" cy="1748659"/>
            <a:chOff x="6245063" y="1780572"/>
            <a:chExt cx="1736694" cy="17486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87" y="1780572"/>
              <a:ext cx="941844" cy="14127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9" name="Прямоугольник 18"/>
            <p:cNvSpPr/>
            <p:nvPr/>
          </p:nvSpPr>
          <p:spPr>
            <a:xfrm rot="158057">
              <a:off x="6245063" y="2882900"/>
              <a:ext cx="17366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39990" y="1761625"/>
            <a:ext cx="1705467" cy="1797352"/>
            <a:chOff x="6260678" y="1731879"/>
            <a:chExt cx="1705467" cy="179735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719" y="1731879"/>
              <a:ext cx="148546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Прямоугольник 21"/>
            <p:cNvSpPr/>
            <p:nvPr/>
          </p:nvSpPr>
          <p:spPr>
            <a:xfrm rot="158057">
              <a:off x="6260678" y="2882900"/>
              <a:ext cx="17054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75045" y="1914910"/>
            <a:ext cx="1662378" cy="1643031"/>
            <a:chOff x="6282221" y="1886200"/>
            <a:chExt cx="1662378" cy="164303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609" y="1886200"/>
              <a:ext cx="1330389" cy="1330389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 rot="158057">
              <a:off x="6282221" y="2882900"/>
              <a:ext cx="1662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2642" y="1804474"/>
            <a:ext cx="1600547" cy="1794477"/>
            <a:chOff x="6325342" y="1734754"/>
            <a:chExt cx="1600547" cy="179447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60" y="1734754"/>
              <a:ext cx="144412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8" name="Прямоугольник 27"/>
            <p:cNvSpPr/>
            <p:nvPr/>
          </p:nvSpPr>
          <p:spPr>
            <a:xfrm rot="158057">
              <a:off x="6325342" y="2882900"/>
              <a:ext cx="15761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34519" y="1731879"/>
            <a:ext cx="1747594" cy="1835408"/>
            <a:chOff x="6239614" y="1693823"/>
            <a:chExt cx="1747594" cy="183540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329" y="1693823"/>
              <a:ext cx="1515621" cy="1515621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 rot="158057">
              <a:off x="6239614" y="2882900"/>
              <a:ext cx="17475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38764" y="1759496"/>
            <a:ext cx="1845378" cy="1806661"/>
            <a:chOff x="6190720" y="1722570"/>
            <a:chExt cx="1845378" cy="18066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66" y="1722570"/>
              <a:ext cx="152588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Прямоугольник 33"/>
            <p:cNvSpPr/>
            <p:nvPr/>
          </p:nvSpPr>
          <p:spPr>
            <a:xfrm rot="158057">
              <a:off x="6190720" y="2882900"/>
              <a:ext cx="1845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241142" y="1755471"/>
            <a:ext cx="1723549" cy="1821813"/>
            <a:chOff x="6251636" y="1707418"/>
            <a:chExt cx="1723549" cy="182181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478" y="1707418"/>
              <a:ext cx="1515621" cy="1515621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 rot="158057">
              <a:off x="6251636" y="2882900"/>
              <a:ext cx="17235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46408" y="1769195"/>
            <a:ext cx="1688604" cy="1797352"/>
            <a:chOff x="6269109" y="1731879"/>
            <a:chExt cx="1688604" cy="179735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643" y="1731879"/>
              <a:ext cx="1515621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 rot="158057">
              <a:off x="6269109" y="2882900"/>
              <a:ext cx="16886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11063" y="1743287"/>
            <a:ext cx="1699824" cy="1870024"/>
            <a:chOff x="6263499" y="1659207"/>
            <a:chExt cx="1699824" cy="187002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402" y="1659207"/>
              <a:ext cx="1515621" cy="1515621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6263499" y="2882900"/>
              <a:ext cx="16998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" y="5379210"/>
            <a:ext cx="1209923" cy="12194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09" y="1279896"/>
            <a:ext cx="5313529" cy="5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2025-11-23T19:03:33Z</dcterms:created>
  <dcterms:modified xsi:type="dcterms:W3CDTF">2025-11-23T19:54:53Z</dcterms:modified>
</cp:coreProperties>
</file>