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2" d="100"/>
          <a:sy n="72" d="100"/>
        </p:scale>
        <p:origin x="86" y="43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2129F-5439-415F-AA3C-CD2F3BAD0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8ED5FA-8779-445A-B2FF-41531DE1A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6140BD-AB3D-4B34-87BD-3C1CE6F1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6A4FA2-6B60-4EBE-8979-D786C7430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A1EBF7-E89E-4398-BEBB-42AE4076A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0946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BE5375-E1EC-43E1-A76F-D757BB0DD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9DCB30D-8607-4435-A29F-F823C5D20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E7E78D6-1E59-4B8E-9C83-59D43EC11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6AB7CEE-6A56-4302-AA62-58D0D8B43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30EE948-3AB8-4EE2-8AD6-91099542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33673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AE4707F-A178-4F23-9C8E-CA086AF448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8D1141E-D92B-4B9D-AF7F-4468F47E0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37B2EF-7B15-4BB1-9C9E-B01B30E89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6AF82BB-2726-47B4-9123-B1667568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A5788E-DC94-4D7C-8A31-CD17F4ADB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242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D0FDC-3325-4D9D-BC57-A18E1452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860900-7987-4AFF-89EB-7FCC6E6A5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7CB50B6-EA67-4619-8B7C-8946C4C7D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24DE617-7D2A-4EAC-836B-4573D1E38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F93E28-07DB-4FBA-9CA0-EED1F522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81871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8625E2-2022-4001-BF28-CDB6C44A1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22D5E4-B9CE-44F4-941D-EBF2F7ABF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E97C06-972E-42EF-9722-3FD6317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CB49B9E-3F06-4C87-AC64-17C7596C7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4233ECD-30D2-41E0-B047-CE605602E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7945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43373A-24B2-4CDC-83F2-A3477811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48489A1-5F5D-4F59-A0A3-82E53B0260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1F260FB-436B-4214-9B9B-E44401B6C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5573DB-6306-4F3E-A328-29CD1730C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C6A23BA-F474-4A91-80DC-EFDF4970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AF5ABC7-C911-43AF-9877-4F5705A3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1269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69E7C-BE81-4A58-AB79-B258B31BE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E78142C-F176-46C3-A381-40B5CB2D4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0E53A1-59B1-4EF6-B8CE-97AB0F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E00C8-3E76-4964-8FD6-8C95A14F3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E9B443F-7350-4C5E-A589-1E221CCBA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D2375AB-DBFA-48FF-BB35-8201C51C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A889C33-70FF-4E67-BF94-03035A4F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11FBBF-525C-460E-B4AC-38C2A4F28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4811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15CC6-7778-42F8-926E-3963705A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C8822FD-6C09-4252-8ACD-87923118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C4A171F-2EEF-41ED-A586-EBE0D6854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5A6B171-3CFB-4588-98FE-7F154964C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38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4EA203B-CCDD-4159-87DA-1C9FA863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949C0D8-99A3-49EB-9E41-2F3604DD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78C485C-11FB-4314-B619-68CB055C1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294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FDA717-3061-4067-A625-8DC5CF74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3352D6A-88A3-4EC1-ABC5-CE900C53B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7DD45829-1624-4366-9241-4FC036DB7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8EA4B45-5E4C-406A-8571-DCD3C6115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35601E-4073-410D-8826-A71BD4DF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B9DAEA9-3765-4C9F-A176-163B1D66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3716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1D38A-2769-4D21-BE3A-3B7A2C4E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90D1EAFC-6521-4F08-ADC5-43ACECE30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640B561-5ECC-4EE5-9972-CB2B97E08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E0BA88-19F2-4B87-815A-5EF9462F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AA775B3-B5A5-4B8C-805D-009C2A41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C085E3C-9270-400C-BD0C-60899457C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02241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CB5DA34-CA66-423B-9DAF-D8970A55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74CF355-A768-4FFD-8F5B-B7075D19A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EE745CE-5C85-42C9-8237-E2A43449BA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FA15C-5C7F-49FC-BCAD-379A8E45FE38}" type="datetimeFigureOut">
              <a:rPr lang="uk-UA" smtClean="0"/>
              <a:t>23.11.2025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F90EB5E-BB26-4C9A-9514-AB8E767A8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55212A-1070-4CF4-8FB6-40657A4C23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A7169-CFBB-4BE8-96FF-A5E548AB0DA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00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21" Type="http://schemas.microsoft.com/office/2007/relationships/hdphoto" Target="../media/hdphoto9.wdp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6C9073-F89B-45A1-AAC7-51677766A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7EC40257-3D99-4872-844A-717AFB5666AB}"/>
              </a:ext>
            </a:extLst>
          </p:cNvPr>
          <p:cNvSpPr/>
          <p:nvPr/>
        </p:nvSpPr>
        <p:spPr>
          <a:xfrm>
            <a:off x="1155940" y="379562"/>
            <a:ext cx="7021902" cy="602986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4F6961-D100-4652-867E-7A2E3E53DF79}"/>
              </a:ext>
            </a:extLst>
          </p:cNvPr>
          <p:cNvSpPr txBox="1"/>
          <p:nvPr/>
        </p:nvSpPr>
        <p:spPr>
          <a:xfrm>
            <a:off x="1621766" y="563847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оми в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обці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лежать два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ашкові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оботи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1D605C-E323-4870-9CD1-CC33CE029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70" b="91846" l="6250" r="94336">
                        <a14:foregroundMark x1="44238" y1="80762" x2="48779" y2="84668"/>
                        <a14:foregroundMark x1="59326" y1="88574" x2="61133" y2="91846"/>
                        <a14:foregroundMark x1="68555" y1="90576" x2="69287" y2="90430"/>
                        <a14:foregroundMark x1="92676" y1="57373" x2="91406" y2="62256"/>
                        <a14:foregroundMark x1="31689" y1="77246" x2="44775" y2="84766"/>
                        <a14:foregroundMark x1="10400" y1="36475" x2="9912" y2="41113"/>
                        <a14:foregroundMark x1="6250" y1="38721" x2="6250" y2="38721"/>
                        <a14:foregroundMark x1="28418" y1="32813" x2="34717" y2="33691"/>
                        <a14:foregroundMark x1="93555" y1="60986" x2="94336" y2="60986"/>
                        <a14:foregroundMark x1="26660" y1="9570" x2="27393" y2="9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591" y="1483742"/>
            <a:ext cx="4994695" cy="49946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5611948-39DC-46A5-B408-E71CBE301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18" b="96533" l="8643" r="91016">
                        <a14:foregroundMark x1="37354" y1="10303" x2="36816" y2="7031"/>
                        <a14:foregroundMark x1="78955" y1="21777" x2="89307" y2="21533"/>
                        <a14:foregroundMark x1="89307" y1="21533" x2="90039" y2="22266"/>
                        <a14:foregroundMark x1="90674" y1="74854" x2="91064" y2="74609"/>
                        <a14:foregroundMark x1="83740" y1="88672" x2="83008" y2="95215"/>
                        <a14:foregroundMark x1="12061" y1="72314" x2="10059" y2="67041"/>
                        <a14:foregroundMark x1="8643" y1="56592" x2="8643" y2="56592"/>
                        <a14:foregroundMark x1="12158" y1="58350" x2="12158" y2="58350"/>
                        <a14:foregroundMark x1="8887" y1="58984" x2="8887" y2="58984"/>
                        <a14:foregroundMark x1="14453" y1="96094" x2="14307" y2="96338"/>
                        <a14:foregroundMark x1="36670" y1="3418" x2="36670" y2="3418"/>
                        <a14:foregroundMark x1="82227" y1="96533" x2="82227" y2="96533"/>
                        <a14:backgroundMark x1="12158" y1="85889" x2="12158" y2="85889"/>
                        <a14:backgroundMark x1="19580" y1="86182" x2="19580" y2="86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77" y="1692214"/>
            <a:ext cx="4751717" cy="475171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CAA2C60-938C-42DC-B45A-49A27277A2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154" b="93311" l="5322" r="95557">
                        <a14:foregroundMark x1="16602" y1="10938" x2="23242" y2="16602"/>
                        <a14:foregroundMark x1="34326" y1="10449" x2="30664" y2="17480"/>
                        <a14:foregroundMark x1="23877" y1="23535" x2="24756" y2="23389"/>
                        <a14:foregroundMark x1="13428" y1="24512" x2="14307" y2="24512"/>
                        <a14:foregroundMark x1="17090" y1="25146" x2="17090" y2="25146"/>
                        <a14:foregroundMark x1="18359" y1="23633" x2="19727" y2="23145"/>
                        <a14:foregroundMark x1="16309" y1="20898" x2="17725" y2="22119"/>
                        <a14:foregroundMark x1="19727" y1="25781" x2="19580" y2="27148"/>
                        <a14:foregroundMark x1="21729" y1="22021" x2="23242" y2="22656"/>
                        <a14:foregroundMark x1="20459" y1="21143" x2="19971" y2="20361"/>
                        <a14:foregroundMark x1="13574" y1="33594" x2="9570" y2="42139"/>
                        <a14:foregroundMark x1="9570" y1="42139" x2="8887" y2="46289"/>
                        <a14:foregroundMark x1="6396" y1="36719" x2="8301" y2="36621"/>
                        <a14:foregroundMark x1="60498" y1="22021" x2="58447" y2="24756"/>
                        <a14:foregroundMark x1="88428" y1="26904" x2="91797" y2="31201"/>
                        <a14:foregroundMark x1="92578" y1="41406" x2="93164" y2="42529"/>
                        <a14:foregroundMark x1="95459" y1="45801" x2="95703" y2="48193"/>
                        <a14:foregroundMark x1="74316" y1="81494" x2="71582" y2="88623"/>
                        <a14:foregroundMark x1="71582" y1="88623" x2="67529" y2="89795"/>
                        <a14:foregroundMark x1="53320" y1="85303" x2="31885" y2="85010"/>
                        <a14:foregroundMark x1="31885" y1="85010" x2="30273" y2="84521"/>
                        <a14:foregroundMark x1="13184" y1="83398" x2="29297" y2="89941"/>
                        <a14:foregroundMark x1="34326" y1="79492" x2="45117" y2="78320"/>
                        <a14:foregroundMark x1="45117" y1="78320" x2="47021" y2="79004"/>
                        <a14:foregroundMark x1="58105" y1="90186" x2="68164" y2="91064"/>
                        <a14:foregroundMark x1="68164" y1="91064" x2="69287" y2="90186"/>
                        <a14:foregroundMark x1="88281" y1="81885" x2="83496" y2="88037"/>
                        <a14:foregroundMark x1="83496" y1="88037" x2="82764" y2="88428"/>
                        <a14:foregroundMark x1="34326" y1="93311" x2="27881" y2="90039"/>
                        <a14:foregroundMark x1="27881" y1="90039" x2="27148" y2="90039"/>
                        <a14:foregroundMark x1="6250" y1="84912" x2="6250" y2="84912"/>
                        <a14:foregroundMark x1="6250" y1="84912" x2="5371" y2="84668"/>
                        <a14:foregroundMark x1="6885" y1="66016" x2="5762" y2="68799"/>
                        <a14:foregroundMark x1="35205" y1="9814" x2="35596" y2="8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477" y="1916501"/>
            <a:ext cx="4791255" cy="457918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6074C48-F4E7-49F6-B4F4-645314706E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229" b="93604" l="8789" r="91016">
                        <a14:foregroundMark x1="31152" y1="14453" x2="31689" y2="13086"/>
                        <a14:foregroundMark x1="45898" y1="15234" x2="46387" y2="15869"/>
                        <a14:foregroundMark x1="49561" y1="17090" x2="49902" y2="16455"/>
                        <a14:foregroundMark x1="43115" y1="20117" x2="45654" y2="21387"/>
                        <a14:foregroundMark x1="45654" y1="15479" x2="45996" y2="12842"/>
                        <a14:foregroundMark x1="57227" y1="10303" x2="58105" y2="9326"/>
                        <a14:foregroundMark x1="53076" y1="17969" x2="54688" y2="17725"/>
                        <a14:foregroundMark x1="67773" y1="15234" x2="67041" y2="12695"/>
                        <a14:foregroundMark x1="74707" y1="13818" x2="75195" y2="12207"/>
                        <a14:foregroundMark x1="74561" y1="18115" x2="74561" y2="17725"/>
                        <a14:foregroundMark x1="70410" y1="14990" x2="70410" y2="14990"/>
                        <a14:foregroundMark x1="85010" y1="27686" x2="84766" y2="30420"/>
                        <a14:foregroundMark x1="85889" y1="35840" x2="91064" y2="35986"/>
                        <a14:foregroundMark x1="81592" y1="50049" x2="81250" y2="52686"/>
                        <a14:foregroundMark x1="88037" y1="55225" x2="89648" y2="55713"/>
                        <a14:foregroundMark x1="61621" y1="70313" x2="62012" y2="71582"/>
                        <a14:foregroundMark x1="58984" y1="61621" x2="58105" y2="60889"/>
                        <a14:foregroundMark x1="44238" y1="68164" x2="43604" y2="66309"/>
                        <a14:foregroundMark x1="40723" y1="69824" x2="39990" y2="69678"/>
                        <a14:foregroundMark x1="17090" y1="68311" x2="14453" y2="68311"/>
                        <a14:foregroundMark x1="16602" y1="71680" x2="15723" y2="71680"/>
                        <a14:foregroundMark x1="10156" y1="64404" x2="10059" y2="64160"/>
                        <a14:foregroundMark x1="28027" y1="56348" x2="28516" y2="56348"/>
                        <a14:foregroundMark x1="27002" y1="49414" x2="26904" y2="48682"/>
                        <a14:foregroundMark x1="24268" y1="42773" x2="23877" y2="42139"/>
                        <a14:foregroundMark x1="36328" y1="42529" x2="35596" y2="42529"/>
                        <a14:foregroundMark x1="49268" y1="44141" x2="49268" y2="44141"/>
                        <a14:foregroundMark x1="43359" y1="44043" x2="43506" y2="43164"/>
                        <a14:foregroundMark x1="41846" y1="44678" x2="41846" y2="44678"/>
                        <a14:foregroundMark x1="12451" y1="25781" x2="13037" y2="27051"/>
                        <a14:foregroundMark x1="10547" y1="47412" x2="11670" y2="48193"/>
                        <a14:foregroundMark x1="10791" y1="55713" x2="10791" y2="55713"/>
                        <a14:foregroundMark x1="14844" y1="55078" x2="14844" y2="55078"/>
                        <a14:foregroundMark x1="9668" y1="58008" x2="9668" y2="58008"/>
                        <a14:foregroundMark x1="40332" y1="76855" x2="40234" y2="78857"/>
                        <a14:foregroundMark x1="54590" y1="91943" x2="54590" y2="93604"/>
                        <a14:foregroundMark x1="75977" y1="69580" x2="76221" y2="70313"/>
                        <a14:foregroundMark x1="78320" y1="66406" x2="78320" y2="66406"/>
                        <a14:foregroundMark x1="81348" y1="71436" x2="81348" y2="71436"/>
                        <a14:foregroundMark x1="71924" y1="73340" x2="71924" y2="73340"/>
                        <a14:foregroundMark x1="87012" y1="59619" x2="87012" y2="59619"/>
                        <a14:foregroundMark x1="89648" y1="58594" x2="89648" y2="58594"/>
                        <a14:foregroundMark x1="78076" y1="48682" x2="78076" y2="48682"/>
                        <a14:foregroundMark x1="62988" y1="60645" x2="62988" y2="60645"/>
                        <a14:foregroundMark x1="90527" y1="40137" x2="90527" y2="40137"/>
                        <a14:foregroundMark x1="89648" y1="31299" x2="89648" y2="31299"/>
                        <a14:foregroundMark x1="87549" y1="21631" x2="87549" y2="21631"/>
                        <a14:foregroundMark x1="89160" y1="23291" x2="89160" y2="23291"/>
                        <a14:foregroundMark x1="37354" y1="15088" x2="37354" y2="15088"/>
                        <a14:foregroundMark x1="51025" y1="10303" x2="51025" y2="10303"/>
                        <a14:foregroundMark x1="51563" y1="39746" x2="51563" y2="40137"/>
                        <a14:foregroundMark x1="59082" y1="32324" x2="59082" y2="32324"/>
                        <a14:foregroundMark x1="31934" y1="10449" x2="31934" y2="10449"/>
                        <a14:foregroundMark x1="33545" y1="11084" x2="33545" y2="11084"/>
                        <a14:foregroundMark x1="34424" y1="12207" x2="34424" y2="12207"/>
                        <a14:foregroundMark x1="10938" y1="30420" x2="10938" y2="30420"/>
                        <a14:foregroundMark x1="12451" y1="30713" x2="12451" y2="30713"/>
                        <a14:foregroundMark x1="9424" y1="31299" x2="9424" y2="31299"/>
                        <a14:foregroundMark x1="9033" y1="33105" x2="9033" y2="33105"/>
                        <a14:foregroundMark x1="9277" y1="34326" x2="9277" y2="34326"/>
                        <a14:foregroundMark x1="10156" y1="31934" x2="10156" y2="31934"/>
                        <a14:foregroundMark x1="8789" y1="34863" x2="9180" y2="34570"/>
                        <a14:foregroundMark x1="10938" y1="39111" x2="10938" y2="39111"/>
                        <a14:foregroundMark x1="37207" y1="39746" x2="37207" y2="39746"/>
                        <a14:foregroundMark x1="42480" y1="41260" x2="42480" y2="41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228" y="1483742"/>
            <a:ext cx="5018214" cy="50182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054BCA1-0301-4BA9-914D-9CA52CD563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811" b="89893" l="3906" r="95850">
                        <a14:foregroundMark x1="12695" y1="61621" x2="7959" y2="67627"/>
                        <a14:foregroundMark x1="7959" y1="67627" x2="7129" y2="69824"/>
                        <a14:foregroundMark x1="27637" y1="47168" x2="31055" y2="56592"/>
                        <a14:foregroundMark x1="70410" y1="48828" x2="72412" y2="52100"/>
                        <a14:foregroundMark x1="90430" y1="59229" x2="94336" y2="68311"/>
                        <a14:foregroundMark x1="94043" y1="33984" x2="93555" y2="35840"/>
                        <a14:foregroundMark x1="95068" y1="29199" x2="95068" y2="29199"/>
                        <a14:foregroundMark x1="50293" y1="5908" x2="51953" y2="8789"/>
                        <a14:foregroundMark x1="4883" y1="29199" x2="6006" y2="29688"/>
                        <a14:foregroundMark x1="19092" y1="87793" x2="19092" y2="87793"/>
                        <a14:foregroundMark x1="15186" y1="86182" x2="15186" y2="86182"/>
                        <a14:foregroundMark x1="23389" y1="86670" x2="23389" y2="86670"/>
                        <a14:foregroundMark x1="6641" y1="85889" x2="6641" y2="85889"/>
                        <a14:foregroundMark x1="73926" y1="88281" x2="74170" y2="87695"/>
                        <a14:foregroundMark x1="90479" y1="84814" x2="91113" y2="85205"/>
                        <a14:foregroundMark x1="79150" y1="88428" x2="79150" y2="88428"/>
                        <a14:foregroundMark x1="63379" y1="89063" x2="63379" y2="89063"/>
                        <a14:foregroundMark x1="60156" y1="88184" x2="60156" y2="88184"/>
                        <a14:foregroundMark x1="3955" y1="72510" x2="4736" y2="72510"/>
                        <a14:foregroundMark x1="95850" y1="71484" x2="95850" y2="7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5" y="1692214"/>
            <a:ext cx="4954703" cy="495470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0604961-E6AA-4363-88B2-38A0F3247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762" b="95703" l="7813" r="95557">
                        <a14:foregroundMark x1="8350" y1="48291" x2="7910" y2="56299"/>
                        <a14:foregroundMark x1="27197" y1="87256" x2="27783" y2="94092"/>
                        <a14:foregroundMark x1="66748" y1="9912" x2="83203" y2="16504"/>
                        <a14:foregroundMark x1="83203" y1="16504" x2="84814" y2="18652"/>
                        <a14:foregroundMark x1="80225" y1="5762" x2="80225" y2="5762"/>
                        <a14:foregroundMark x1="95605" y1="27979" x2="95605" y2="27979"/>
                        <a14:foregroundMark x1="76953" y1="41162" x2="81836" y2="61475"/>
                        <a14:foregroundMark x1="75488" y1="26660" x2="75488" y2="32129"/>
                        <a14:foregroundMark x1="76807" y1="93945" x2="75342" y2="94238"/>
                        <a14:foregroundMark x1="81250" y1="94238" x2="79492" y2="95703"/>
                        <a14:foregroundMark x1="50293" y1="30518" x2="50586" y2="37646"/>
                        <a14:foregroundMark x1="41113" y1="33057" x2="42285" y2="39111"/>
                        <a14:foregroundMark x1="35791" y1="39990" x2="40674" y2="44873"/>
                        <a14:foregroundMark x1="43164" y1="50537" x2="43164" y2="50537"/>
                        <a14:foregroundMark x1="26318" y1="66797" x2="22754" y2="80127"/>
                        <a14:foregroundMark x1="38574" y1="52441" x2="39355" y2="52734"/>
                        <a14:foregroundMark x1="50146" y1="56592" x2="50732" y2="56592"/>
                        <a14:foregroundMark x1="42285" y1="69189" x2="42285" y2="6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517" y="1747106"/>
            <a:ext cx="4674079" cy="467407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897F3C4-C486-481F-AD0A-1D61FAAF45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808" y="1301331"/>
            <a:ext cx="5144218" cy="514421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F0A7770-D546-492B-A59E-2252D837B1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350" b="93555" l="4053" r="97021">
                        <a14:foregroundMark x1="70459" y1="15576" x2="72656" y2="20752"/>
                        <a14:foregroundMark x1="72070" y1="8447" x2="72070" y2="8447"/>
                        <a14:foregroundMark x1="75342" y1="9473" x2="75342" y2="9473"/>
                        <a14:foregroundMark x1="78320" y1="11279" x2="78320" y2="11279"/>
                        <a14:foregroundMark x1="79492" y1="14209" x2="79492" y2="14209"/>
                        <a14:foregroundMark x1="79492" y1="17334" x2="79492" y2="17334"/>
                        <a14:foregroundMark x1="78467" y1="20605" x2="78467" y2="20605"/>
                        <a14:foregroundMark x1="88232" y1="38232" x2="91650" y2="48438"/>
                        <a14:foregroundMark x1="91650" y1="48438" x2="91650" y2="48730"/>
                        <a14:foregroundMark x1="92822" y1="69336" x2="91162" y2="76758"/>
                        <a14:foregroundMark x1="93408" y1="56445" x2="95947" y2="61768"/>
                        <a14:foregroundMark x1="48682" y1="88574" x2="68262" y2="89648"/>
                        <a14:foregroundMark x1="68262" y1="89648" x2="70605" y2="87988"/>
                        <a14:foregroundMark x1="11621" y1="80615" x2="22510" y2="87646"/>
                        <a14:foregroundMark x1="22510" y1="87646" x2="31348" y2="90234"/>
                        <a14:foregroundMark x1="43945" y1="92432" x2="52637" y2="93555"/>
                        <a14:foregroundMark x1="52637" y1="93555" x2="54150" y2="93506"/>
                        <a14:foregroundMark x1="97119" y1="70947" x2="96094" y2="71094"/>
                        <a14:foregroundMark x1="23340" y1="86230" x2="14307" y2="85205"/>
                        <a14:foregroundMark x1="14307" y1="85205" x2="14014" y2="85059"/>
                        <a14:foregroundMark x1="47314" y1="79248" x2="36230" y2="91699"/>
                        <a14:foregroundMark x1="15771" y1="87256" x2="9033" y2="81738"/>
                        <a14:foregroundMark x1="9033" y1="81738" x2="4980" y2="75244"/>
                        <a14:foregroundMark x1="4053" y1="57031" x2="4053" y2="57031"/>
                        <a14:foregroundMark x1="79053" y1="49756" x2="82910" y2="49756"/>
                        <a14:foregroundMark x1="68652" y1="9619" x2="68652" y2="9619"/>
                        <a14:foregroundMark x1="66162" y1="11279" x2="66162" y2="11279"/>
                        <a14:foregroundMark x1="64795" y1="14063" x2="64795" y2="14063"/>
                        <a14:foregroundMark x1="64209" y1="18066" x2="64209" y2="18066"/>
                        <a14:foregroundMark x1="66602" y1="20898" x2="66602" y2="20898"/>
                        <a14:foregroundMark x1="68945" y1="22949" x2="68945" y2="22949"/>
                        <a14:foregroundMark x1="72070" y1="23242" x2="72070" y2="23242"/>
                        <a14:foregroundMark x1="75049" y1="22656" x2="75049" y2="22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00" y="1454907"/>
            <a:ext cx="4837066" cy="483706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4628677A-2B13-48AD-A34C-D8BF27AB83B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941" l="8936" r="92969">
                        <a14:foregroundMark x1="8984" y1="71240" x2="9717" y2="68896"/>
                        <a14:foregroundMark x1="92969" y1="77783" x2="92383" y2="730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675" y="1362483"/>
            <a:ext cx="5350973" cy="535097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BEF0646-0F2B-49C3-9E86-E37CD5208D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348" b="93652" l="9961" r="89941">
                        <a14:foregroundMark x1="42725" y1="10791" x2="39648" y2="6348"/>
                        <a14:foregroundMark x1="82910" y1="23828" x2="84375" y2="35254"/>
                        <a14:foregroundMark x1="68066" y1="35254" x2="68066" y2="35254"/>
                        <a14:foregroundMark x1="66895" y1="93311" x2="66309" y2="93652"/>
                        <a14:foregroundMark x1="82422" y1="54541" x2="81836" y2="54980"/>
                        <a14:foregroundMark x1="81543" y1="73340" x2="80811" y2="75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06" y="1591477"/>
            <a:ext cx="4849953" cy="48499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7803C12-7E50-4C1D-82A8-7B494337CE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933" y="3429000"/>
            <a:ext cx="2862973" cy="286297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C2F439CC-82E2-4506-BC6B-C88FA3E29B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422" y="1187000"/>
            <a:ext cx="4797633" cy="483706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A4F31E04-00C9-449A-BADA-416D529DB15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5400"/>
            <a:ext cx="882735" cy="81260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437A188-AF16-413C-AFE6-E8C72F4B2DE8}"/>
              </a:ext>
            </a:extLst>
          </p:cNvPr>
          <p:cNvSpPr txBox="1"/>
          <p:nvPr/>
        </p:nvSpPr>
        <p:spPr>
          <a:xfrm>
            <a:off x="1524312" y="610877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ядці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осло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великі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помідо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494B5B-BBF3-449F-BF55-41EBA92F3F4F}"/>
              </a:ext>
            </a:extLst>
          </p:cNvPr>
          <p:cNvSpPr txBox="1"/>
          <p:nvPr/>
        </p:nvSpPr>
        <p:spPr>
          <a:xfrm>
            <a:off x="1531002" y="615909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свято купили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ізнокольо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ових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8BFC2D-5560-4A22-8042-D9939F795CB6}"/>
              </a:ext>
            </a:extLst>
          </p:cNvPr>
          <p:cNvSpPr txBox="1"/>
          <p:nvPr/>
        </p:nvSpPr>
        <p:spPr>
          <a:xfrm>
            <a:off x="1687986" y="571846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тиг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иці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народилися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смугасті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тиг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еняти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55025E-F897-4F9D-8502-BF18A7038ABB}"/>
              </a:ext>
            </a:extLst>
          </p:cNvPr>
          <p:cNvSpPr txBox="1"/>
          <p:nvPr/>
        </p:nvSpPr>
        <p:spPr>
          <a:xfrm>
            <a:off x="1716470" y="657476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ілці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лежать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шість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солодких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уш.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67CB3F6-098B-45D9-8046-A32EF4F54E66}"/>
              </a:ext>
            </a:extLst>
          </p:cNvPr>
          <p:cNvSpPr txBox="1"/>
          <p:nvPr/>
        </p:nvSpPr>
        <p:spPr>
          <a:xfrm>
            <a:off x="1723160" y="598873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пода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мамі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воних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оянд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5C04957-0513-4D36-9E81-75A4FD5B3B58}"/>
              </a:ext>
            </a:extLst>
          </p:cNvPr>
          <p:cNvSpPr txBox="1"/>
          <p:nvPr/>
        </p:nvSpPr>
        <p:spPr>
          <a:xfrm>
            <a:off x="1566176" y="687016"/>
            <a:ext cx="6185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їдуть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вантажівки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91F597-0A38-47CA-9149-28BF07384AEE}"/>
              </a:ext>
            </a:extLst>
          </p:cNvPr>
          <p:cNvSpPr txBox="1"/>
          <p:nvPr/>
        </p:nvSpPr>
        <p:spPr>
          <a:xfrm>
            <a:off x="1528839" y="537905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ажі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стоять два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акто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7C36DB-6E05-4763-9473-B3B52B2CE5AF}"/>
              </a:ext>
            </a:extLst>
          </p:cNvPr>
          <p:cNvSpPr txBox="1"/>
          <p:nvPr/>
        </p:nvSpPr>
        <p:spPr>
          <a:xfrm>
            <a:off x="1621766" y="541866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 на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сидять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чоти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они.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9C940E-EC26-417A-8815-FA10BB49BFDE}"/>
              </a:ext>
            </a:extLst>
          </p:cNvPr>
          <p:cNvSpPr txBox="1"/>
          <p:nvPr/>
        </p:nvSpPr>
        <p:spPr>
          <a:xfrm>
            <a:off x="1558797" y="557421"/>
            <a:ext cx="618514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намалювала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п'ять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ибок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9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9" grpId="0"/>
      <p:bldP spid="19" grpId="1"/>
      <p:bldP spid="42" grpId="0"/>
      <p:bldP spid="42" grpId="1"/>
      <p:bldP spid="39" grpId="0"/>
      <p:bldP spid="39" grpId="1"/>
      <p:bldP spid="31" grpId="0"/>
      <p:bldP spid="31" grpId="1"/>
      <p:bldP spid="28" grpId="0"/>
      <p:bldP spid="28" grpId="1"/>
      <p:bldP spid="36" grpId="0"/>
      <p:bldP spid="36" grpId="1"/>
      <p:bldP spid="25" grpId="0"/>
      <p:bldP spid="25" grpId="1"/>
      <p:bldP spid="22" grpId="0"/>
      <p:bldP spid="22" grpId="1"/>
      <p:bldP spid="15" grpId="0"/>
      <p:bldP spid="15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71</Words>
  <Application>Microsoft Office PowerPoint</Application>
  <PresentationFormat>Широкий екран</PresentationFormat>
  <Paragraphs>10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8</cp:revision>
  <dcterms:created xsi:type="dcterms:W3CDTF">2025-11-23T18:23:32Z</dcterms:created>
  <dcterms:modified xsi:type="dcterms:W3CDTF">2025-11-23T19:33:19Z</dcterms:modified>
</cp:coreProperties>
</file>