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8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3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7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1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87922"/>
            <a:ext cx="12294637" cy="69459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7159" y="1055075"/>
            <a:ext cx="8313576" cy="4141179"/>
          </a:xfrm>
          <a:prstGeom prst="roundRect">
            <a:avLst>
              <a:gd name="adj" fmla="val 9829"/>
            </a:avLst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87896" y="1341550"/>
            <a:ext cx="3153935" cy="3804567"/>
            <a:chOff x="1026353" y="1391687"/>
            <a:chExt cx="3153935" cy="38045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6353" y="1391687"/>
              <a:ext cx="3153935" cy="315393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049323" y="4088258"/>
              <a:ext cx="11079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r>
                <a:rPr lang="uk-UA" sz="66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endParaRPr lang="ru-RU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3454" y="4272924"/>
            <a:ext cx="1848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      </a:t>
            </a:r>
            <a:endParaRPr lang="ru-RU" sz="5400" b="1" cap="none" spc="0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9488" r="7394" b="7821"/>
          <a:stretch/>
        </p:blipFill>
        <p:spPr>
          <a:xfrm flipH="1">
            <a:off x="5648077" y="1427583"/>
            <a:ext cx="3215587" cy="29928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296470" y="2182727"/>
            <a:ext cx="2142344" cy="2916977"/>
            <a:chOff x="3296470" y="2182727"/>
            <a:chExt cx="2142344" cy="29169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15912" y="4084041"/>
              <a:ext cx="21034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вижу</a:t>
              </a:r>
              <a:endParaRPr lang="ru-RU" sz="60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22313" r="5011" b="24218"/>
            <a:stretch/>
          </p:blipFill>
          <p:spPr>
            <a:xfrm>
              <a:off x="3296470" y="2182727"/>
              <a:ext cx="2142344" cy="128149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176295" y="1731879"/>
            <a:ext cx="1874231" cy="1797352"/>
            <a:chOff x="6176295" y="1731879"/>
            <a:chExt cx="1874231" cy="179735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16590" r="8990" b="14373"/>
            <a:stretch/>
          </p:blipFill>
          <p:spPr>
            <a:xfrm>
              <a:off x="6275045" y="1731879"/>
              <a:ext cx="1772817" cy="151562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158057">
              <a:off x="6176295" y="2882900"/>
              <a:ext cx="187423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 - ВИ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40464" y="1834734"/>
            <a:ext cx="1923925" cy="1748659"/>
            <a:chOff x="6151448" y="1780572"/>
            <a:chExt cx="1923925" cy="17486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87" y="1780572"/>
              <a:ext cx="941844" cy="14127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9" name="Прямоугольник 18"/>
            <p:cNvSpPr/>
            <p:nvPr/>
          </p:nvSpPr>
          <p:spPr>
            <a:xfrm rot="158057">
              <a:off x="6151448" y="2882900"/>
              <a:ext cx="19239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 - 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82706" y="1774608"/>
            <a:ext cx="1861408" cy="1797352"/>
            <a:chOff x="6182707" y="1731879"/>
            <a:chExt cx="1861408" cy="179735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719" y="1731879"/>
              <a:ext cx="148546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Прямоугольник 21"/>
            <p:cNvSpPr/>
            <p:nvPr/>
          </p:nvSpPr>
          <p:spPr>
            <a:xfrm rot="158057">
              <a:off x="6182707" y="2882900"/>
              <a:ext cx="186140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 - ХУ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65782" y="1790343"/>
            <a:ext cx="1941301" cy="1847312"/>
            <a:chOff x="6142760" y="1681919"/>
            <a:chExt cx="1941301" cy="18473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696" y="1681919"/>
              <a:ext cx="1470613" cy="1470613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 rot="158057">
              <a:off x="6142760" y="2882900"/>
              <a:ext cx="19413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- ВУ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82373" y="1832787"/>
            <a:ext cx="1794146" cy="1794477"/>
            <a:chOff x="6216337" y="1734754"/>
            <a:chExt cx="1794146" cy="179447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60" y="1734754"/>
              <a:ext cx="144412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8" name="Прямоугольник 27"/>
            <p:cNvSpPr/>
            <p:nvPr/>
          </p:nvSpPr>
          <p:spPr>
            <a:xfrm rot="158057">
              <a:off x="6216337" y="2882900"/>
              <a:ext cx="1794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 - ЗУ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180884" y="1759687"/>
            <a:ext cx="1972015" cy="1835408"/>
            <a:chOff x="6127404" y="1693823"/>
            <a:chExt cx="1972015" cy="183540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329" y="1693823"/>
              <a:ext cx="1515621" cy="1515621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 rot="158057">
              <a:off x="6127404" y="2882900"/>
              <a:ext cx="197201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- РЮ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054289" y="1803607"/>
            <a:ext cx="2185215" cy="1806661"/>
            <a:chOff x="6020803" y="1722570"/>
            <a:chExt cx="2185215" cy="18066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66" y="1722570"/>
              <a:ext cx="152588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Прямоугольник 33"/>
            <p:cNvSpPr/>
            <p:nvPr/>
          </p:nvSpPr>
          <p:spPr>
            <a:xfrm rot="158057">
              <a:off x="6020803" y="2882900"/>
              <a:ext cx="218521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ДЫ - НЮ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133013" y="1731879"/>
            <a:ext cx="1960793" cy="1886327"/>
            <a:chOff x="6133014" y="1642904"/>
            <a:chExt cx="1960793" cy="188632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599" y="1642904"/>
              <a:ext cx="1515621" cy="1515621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 rot="158057">
              <a:off x="6133014" y="2882900"/>
              <a:ext cx="19607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 - ШУ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22274" y="1818857"/>
            <a:ext cx="1876156" cy="1797352"/>
            <a:chOff x="6175333" y="1731879"/>
            <a:chExt cx="1876156" cy="179735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643" y="1731879"/>
              <a:ext cx="1515621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 rot="158057">
              <a:off x="6175333" y="2882900"/>
              <a:ext cx="18761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 - РУ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97574" y="1790343"/>
            <a:ext cx="1887056" cy="1851514"/>
            <a:chOff x="6169883" y="1677717"/>
            <a:chExt cx="1887056" cy="185151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599" y="1677717"/>
              <a:ext cx="1515621" cy="1515621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 rot="158057">
              <a:off x="6169883" y="2882900"/>
              <a:ext cx="18870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ЗИ - 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98" y="2947053"/>
            <a:ext cx="2956537" cy="295653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" y="5379210"/>
            <a:ext cx="1209923" cy="12194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21" y="1210921"/>
            <a:ext cx="5313529" cy="5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2025-11-23T19:03:33Z</dcterms:created>
  <dcterms:modified xsi:type="dcterms:W3CDTF">2025-11-23T19:40:34Z</dcterms:modified>
</cp:coreProperties>
</file>