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761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72306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7006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873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037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05648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4477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1577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86544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06591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923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C22CFF-219B-45A7-8E4A-C1627CA7F403}" type="datetimeFigureOut">
              <a:rPr lang="ru-RU" smtClean="0"/>
              <a:t>23.11.2025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5B0296-023D-4C47-A9B7-2AAED165A4D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49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8.png"/><Relationship Id="rId4" Type="http://schemas.openxmlformats.org/officeDocument/2006/relationships/image" Target="../media/image3.jpe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092"/>
            <a:ext cx="12192000" cy="6981092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6478" y="2526413"/>
            <a:ext cx="3608867" cy="3608867"/>
          </a:xfrm>
          <a:prstGeom prst="rect">
            <a:avLst/>
          </a:prstGeom>
        </p:spPr>
      </p:pic>
      <p:grpSp>
        <p:nvGrpSpPr>
          <p:cNvPr id="12" name="Группа 11"/>
          <p:cNvGrpSpPr/>
          <p:nvPr/>
        </p:nvGrpSpPr>
        <p:grpSpPr>
          <a:xfrm>
            <a:off x="1156996" y="735280"/>
            <a:ext cx="7156580" cy="5400000"/>
            <a:chOff x="1156996" y="735280"/>
            <a:chExt cx="7156580" cy="5400000"/>
          </a:xfrm>
        </p:grpSpPr>
        <p:sp>
          <p:nvSpPr>
            <p:cNvPr id="3" name="Скругленный прямоугольник 2"/>
            <p:cNvSpPr/>
            <p:nvPr/>
          </p:nvSpPr>
          <p:spPr>
            <a:xfrm>
              <a:off x="1156996" y="735280"/>
              <a:ext cx="7156580" cy="5400000"/>
            </a:xfrm>
            <a:prstGeom prst="roundRect">
              <a:avLst/>
            </a:prstGeom>
            <a:blipFill>
              <a:blip r:embed="rId4"/>
              <a:tile tx="0" ty="0" sx="100000" sy="100000" flip="none" algn="tl"/>
            </a:blip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82844" y="1435943"/>
              <a:ext cx="5908520" cy="3939014"/>
            </a:xfrm>
            <a:prstGeom prst="rect">
              <a:avLst/>
            </a:prstGeom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09524" y="780962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73243" y="735280"/>
            <a:ext cx="7156580" cy="54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89490" y="766047"/>
            <a:ext cx="7156580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68145" y="757136"/>
            <a:ext cx="7137918" cy="5385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artisticGlas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1390"/>
          <a:stretch/>
        </p:blipFill>
        <p:spPr>
          <a:xfrm>
            <a:off x="1156996" y="757136"/>
            <a:ext cx="7165910" cy="54298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280" y="5801890"/>
            <a:ext cx="990161" cy="89888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9161" y="1349657"/>
            <a:ext cx="5257237" cy="53511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6254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6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" fill="hold">
                      <p:stCondLst>
                        <p:cond delay="0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24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0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36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xit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outVertical)">
                                      <p:cBhvr>
                                        <p:cTn id="42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2025-11-23T16:20:25Z</dcterms:created>
  <dcterms:modified xsi:type="dcterms:W3CDTF">2025-11-23T17:05:02Z</dcterms:modified>
</cp:coreProperties>
</file>