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3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0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7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6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4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7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4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2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4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2"/>
            <a:ext cx="12192000" cy="6981092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156996" y="735280"/>
            <a:ext cx="7156580" cy="5400000"/>
            <a:chOff x="1156996" y="735280"/>
            <a:chExt cx="7156580" cy="540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156996" y="735280"/>
              <a:ext cx="7156580" cy="540000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844" y="1435943"/>
              <a:ext cx="5908520" cy="3939014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242739" y="757653"/>
            <a:ext cx="7156580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71679" y="720365"/>
            <a:ext cx="7156580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86362" y="720365"/>
            <a:ext cx="7156580" cy="542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27630" y="786966"/>
            <a:ext cx="7137918" cy="5385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32981" y="720365"/>
            <a:ext cx="7171264" cy="542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696" y="2269419"/>
            <a:ext cx="3608867" cy="36088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7" y="5709533"/>
            <a:ext cx="990161" cy="8988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10" y="1398293"/>
            <a:ext cx="5257237" cy="53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9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2025-11-23T16:20:25Z</dcterms:created>
  <dcterms:modified xsi:type="dcterms:W3CDTF">2025-11-23T16:57:42Z</dcterms:modified>
</cp:coreProperties>
</file>