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59FE6-A665-4D19-9CD1-D6AB6915324C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473B9-ACF8-43FF-BA0B-7E4763D7E1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275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473B9-ACF8-43FF-BA0B-7E4763D7E1F4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850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D5BD2-7A2E-4CCA-AAE4-5F6724905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2F2B376-A365-4D30-82DB-CA1E71022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ADED89-937A-4B67-AB9F-C9567264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5DD1696-F78C-445B-B53C-7871A301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0217F6-BB00-48D7-8594-DF943C1A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33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EBC1-A78E-4137-A986-8E79B903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9F6DBD7-8187-461F-B298-90164EBCE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42DF47-9D0B-4276-B810-384540171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BC75E6-CB70-45A5-9DC3-0C4197E58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7D1753-81C9-40D9-ACEB-292A6772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2147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4D24F11-9125-429B-A140-8EC6C82B7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1C8D18B-E2E2-4A57-9C89-1DECF0E62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276FBF-9A89-4F57-9AF8-2A001AD6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8EE56A1-DAB5-483B-AEC0-57F4F82D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3E2A70-F276-4C91-8EF1-A31E95B8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089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A0B93-4B19-4486-B12A-839CFDD3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DEA827-C494-4FA1-A1E8-ADB2F2DA0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A91522-E15A-40AE-A031-A4FE8CE9D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D7CEB8-7A3D-4568-990D-0BB63818C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86F7FD-A9A9-472F-9DCF-C40D631B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127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8862C-CA32-4533-BEA9-5C381424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58809ED-4E46-4E2C-B86E-616337303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8C085C1-7267-4361-9AE8-CC7888CD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D34139-96F1-4572-A2F1-0BAF81CD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B5802E-8539-402D-8CCE-239CB756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247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B875D-E8A2-4847-85A8-5DAC3B7D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BA1BD4-6CC6-4A4F-A7AB-86C0158629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D567C68-9FD7-42E7-B2C2-4C79A1585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D64E26E-7BCE-4112-8D4D-D20768BA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1F95659-A8AD-49E1-A4D0-289EB75C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8455F9A-7B19-4353-82EF-9A7AE57C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91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EFFB0-61F1-4884-B0ED-63620AA2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3EF02EC-0EED-4B38-97AA-EBC73FFB4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F7E4318-26D2-484E-8C06-36005CC6D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0D42241-3C1B-4385-8696-7241507AD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AFD4831-E704-4BC3-A9DD-F993BB83D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8965608-7401-40EF-9ABC-B06C952E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4C85497-2EEC-4105-8AD4-5E4F7207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C615738-E3F2-4BB6-A063-1D6431CC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278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023D2-A028-4621-9E53-4A3EA95B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F74D309-4296-4B6E-B011-4CC0E692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357E58B-01CA-4B1F-9CC2-139384BA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417DF9D-FAA8-4035-A200-F76FE3A4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348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49EB7E3-0F33-4C9A-8E5B-AB38006E9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B8E3E89-8CDB-40C3-AD6C-51646191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365C361-F05D-4F1E-80AF-7FB3F5A7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0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399C2-115C-4491-9F46-BB2EF992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26A5EE-C6F9-48E3-8AFB-E200676F8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4F8EAFE-2140-4601-92E5-6EF65BF0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05BF05-EE6B-40F0-928A-F06134059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5A7224-4B2A-4E56-A038-DACC4BB2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CED9E2C-25D5-471A-90D3-87B9F2D1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2392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F9B15-5319-4B0E-8586-6B12BA6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91FC8E8-8C7F-4D43-9DEE-04A808369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7D67CDC-D1FD-4E38-9619-0875E87B9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6118C9-18A0-418D-8D7C-FA5C4E961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7662E2-4C77-40DD-B6E4-E02D3081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9CFBA77-598B-4D18-AC60-097AD5FB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558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494BC30-0532-4F27-9D67-095B285C8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C960505-CD1C-42DA-B187-73EE560EA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33F7E4-BFFD-45F8-96D3-F942A981A8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250B18-65AE-46D6-8371-39DAA6CA6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F92941-0BF6-4E6A-9A07-06BE67720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69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1.jp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microsoft.com/office/2007/relationships/hdphoto" Target="../media/hdphoto2.wdp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79A07D-4FCD-4665-B028-6EC87F236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4" name="Хмара 13">
            <a:extLst>
              <a:ext uri="{FF2B5EF4-FFF2-40B4-BE49-F238E27FC236}">
                <a16:creationId xmlns:a16="http://schemas.microsoft.com/office/drawing/2014/main" id="{791BCB44-4B7F-4D7E-B2A0-20102C326E6B}"/>
              </a:ext>
            </a:extLst>
          </p:cNvPr>
          <p:cNvSpPr/>
          <p:nvPr/>
        </p:nvSpPr>
        <p:spPr>
          <a:xfrm rot="399366">
            <a:off x="3304791" y="-6531"/>
            <a:ext cx="5287993" cy="3350873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9E3EC2-A550-4E02-BC68-001E59218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r="-3609"/>
          <a:stretch/>
        </p:blipFill>
        <p:spPr>
          <a:xfrm flipH="1">
            <a:off x="-226251" y="2286050"/>
            <a:ext cx="3420255" cy="3654355"/>
          </a:xfrm>
          <a:prstGeom prst="rect">
            <a:avLst/>
          </a:prstGeom>
          <a:effectLst>
            <a:glow rad="165100">
              <a:schemeClr val="bg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2DFA73-F406-45DD-A64E-F142DE702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0430" l="9961" r="89941">
                        <a14:foregroundMark x1="59424" y1="7861" x2="59424" y2="7861"/>
                        <a14:foregroundMark x1="61426" y1="65186" x2="59961" y2="66943"/>
                        <a14:foregroundMark x1="67090" y1="53076" x2="64404" y2="58301"/>
                        <a14:foregroundMark x1="56982" y1="59766" x2="56982" y2="59766"/>
                        <a14:foregroundMark x1="53516" y1="68652" x2="53516" y2="68652"/>
                        <a14:foregroundMark x1="58936" y1="73877" x2="59668" y2="77295"/>
                        <a14:foregroundMark x1="40430" y1="81250" x2="42139" y2="81787"/>
                        <a14:foregroundMark x1="28809" y1="80518" x2="43359" y2="67432"/>
                        <a14:foregroundMark x1="37695" y1="58789" x2="24170" y2="73340"/>
                        <a14:foregroundMark x1="24170" y1="73340" x2="17920" y2="77051"/>
                        <a14:foregroundMark x1="13965" y1="69385" x2="24072" y2="58008"/>
                        <a14:foregroundMark x1="14209" y1="55811" x2="14209" y2="55811"/>
                        <a14:foregroundMark x1="47803" y1="90430" x2="47803" y2="90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708742" y="4104256"/>
            <a:ext cx="2239160" cy="223916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EA0DF-5786-43C8-A83E-6DD983E8C1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6762" y="1813257"/>
            <a:ext cx="4255923" cy="4255923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EC698F-A52D-430A-8829-2D092DF7F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6157" y="3963085"/>
            <a:ext cx="2324657" cy="23015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4B3D8B-CF3A-40E0-92E8-EC6AF074F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28" y="3804090"/>
            <a:ext cx="2864128" cy="28641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FB96DF-6EB6-4973-BE9E-4AA8D1FF0E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083" y="701054"/>
            <a:ext cx="1594533" cy="1594533"/>
          </a:xfrm>
          <a:prstGeom prst="rect">
            <a:avLst/>
          </a:prstGeom>
        </p:spPr>
      </p:pic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79E57B68-8EB6-4DD8-B7A4-6D2B41D77786}"/>
              </a:ext>
            </a:extLst>
          </p:cNvPr>
          <p:cNvSpPr/>
          <p:nvPr/>
        </p:nvSpPr>
        <p:spPr>
          <a:xfrm>
            <a:off x="467486" y="5966010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СНЕЖИНКА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1B68E13-A45E-4D96-9DF0-2E5701CE8265}"/>
              </a:ext>
            </a:extLst>
          </p:cNvPr>
          <p:cNvSpPr/>
          <p:nvPr/>
        </p:nvSpPr>
        <p:spPr>
          <a:xfrm>
            <a:off x="8441454" y="5974961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СНЕЖИНКИ</a:t>
            </a: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35696EAA-3042-458B-A811-01F8A42905D4}"/>
              </a:ext>
            </a:extLst>
          </p:cNvPr>
          <p:cNvSpPr/>
          <p:nvPr/>
        </p:nvSpPr>
        <p:spPr>
          <a:xfrm>
            <a:off x="8441454" y="5959884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ЁЛОЧНЫЕ </a:t>
            </a: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1EC7AF-4B0F-44BB-AC63-85FC68CB33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358679" flipH="1">
            <a:off x="3802281" y="565903"/>
            <a:ext cx="1802620" cy="2108931"/>
          </a:xfrm>
          <a:prstGeom prst="rect">
            <a:avLst/>
          </a:prstGeom>
        </p:spPr>
      </p:pic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4734B488-910D-4BF3-9883-2CC7FEC489C1}"/>
              </a:ext>
            </a:extLst>
          </p:cNvPr>
          <p:cNvSpPr/>
          <p:nvPr/>
        </p:nvSpPr>
        <p:spPr>
          <a:xfrm>
            <a:off x="475411" y="5959884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ЁЛОЧНАЯ </a:t>
            </a: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B1067E-2EDB-4976-8762-F12B49CFDD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418" y="631307"/>
            <a:ext cx="1667780" cy="16677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0C48B2-064A-48AE-98FA-7F29A89B27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684" y="438897"/>
            <a:ext cx="2243847" cy="2249722"/>
          </a:xfrm>
          <a:prstGeom prst="rect">
            <a:avLst/>
          </a:prstGeom>
        </p:spPr>
      </p:pic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F60030AA-3C20-4FA5-9140-4FE1A50B5575}"/>
              </a:ext>
            </a:extLst>
          </p:cNvPr>
          <p:cNvSpPr/>
          <p:nvPr/>
        </p:nvSpPr>
        <p:spPr>
          <a:xfrm>
            <a:off x="472058" y="5948869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</a:t>
            </a:r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5B4E5DD9-8D36-48B7-87DB-FECE75417D68}"/>
              </a:ext>
            </a:extLst>
          </p:cNvPr>
          <p:cNvSpPr/>
          <p:nvPr/>
        </p:nvSpPr>
        <p:spPr>
          <a:xfrm>
            <a:off x="8457304" y="5974961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9A501CE-FC32-4F02-8EB0-571988871E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5955" y="697092"/>
            <a:ext cx="1667780" cy="1667780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A1169FD4-5022-4A79-8CE8-0794F96A1B35}"/>
              </a:ext>
            </a:extLst>
          </p:cNvPr>
          <p:cNvGrpSpPr/>
          <p:nvPr/>
        </p:nvGrpSpPr>
        <p:grpSpPr>
          <a:xfrm>
            <a:off x="6156974" y="438897"/>
            <a:ext cx="2032286" cy="2032286"/>
            <a:chOff x="6150207" y="445245"/>
            <a:chExt cx="2032286" cy="203228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64AB8EA-C280-4D31-9928-3D7A65E7A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261628" y="1304640"/>
              <a:ext cx="434584" cy="40005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D4048A6-054E-437B-9041-FC7AE44F9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150207" y="445245"/>
              <a:ext cx="2032286" cy="2032286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8D05E54-9C9E-4684-A013-5B0A626777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20000" y="684597"/>
            <a:ext cx="1800146" cy="1692770"/>
          </a:xfrm>
          <a:prstGeom prst="rect">
            <a:avLst/>
          </a:prstGeom>
        </p:spPr>
      </p:pic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D76395BA-741E-4BA0-AE06-37561AE33B67}"/>
              </a:ext>
            </a:extLst>
          </p:cNvPr>
          <p:cNvSpPr/>
          <p:nvPr/>
        </p:nvSpPr>
        <p:spPr>
          <a:xfrm>
            <a:off x="8433529" y="5951420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САПОГИ</a:t>
            </a:r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B06FB903-1BB8-47F3-AFA2-B0A21DAAAB06}"/>
              </a:ext>
            </a:extLst>
          </p:cNvPr>
          <p:cNvSpPr/>
          <p:nvPr/>
        </p:nvSpPr>
        <p:spPr>
          <a:xfrm>
            <a:off x="475411" y="5951420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САПОГ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E96E8AC-0524-4DF0-94C5-DB0EE490A3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2919" y="458604"/>
            <a:ext cx="1951103" cy="195110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5CB0EB7-83F7-4653-B2F7-970898F762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033" y="382299"/>
            <a:ext cx="2505405" cy="2505405"/>
          </a:xfrm>
          <a:prstGeom prst="rect">
            <a:avLst/>
          </a:prstGeom>
        </p:spPr>
      </p:pic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E2380AC4-941E-4225-9B39-081490462E7E}"/>
              </a:ext>
            </a:extLst>
          </p:cNvPr>
          <p:cNvSpPr/>
          <p:nvPr/>
        </p:nvSpPr>
        <p:spPr>
          <a:xfrm>
            <a:off x="8425604" y="5959884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СОСУЛЬКИ</a:t>
            </a:r>
          </a:p>
        </p:txBody>
      </p:sp>
      <p:sp>
        <p:nvSpPr>
          <p:cNvPr id="51" name="Прямокутник: округлені кути 50">
            <a:extLst>
              <a:ext uri="{FF2B5EF4-FFF2-40B4-BE49-F238E27FC236}">
                <a16:creationId xmlns:a16="http://schemas.microsoft.com/office/drawing/2014/main" id="{32864BDE-6F1E-4693-8B8E-40B8435499A0}"/>
              </a:ext>
            </a:extLst>
          </p:cNvPr>
          <p:cNvSpPr/>
          <p:nvPr/>
        </p:nvSpPr>
        <p:spPr>
          <a:xfrm>
            <a:off x="483336" y="5948869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СОСУЛЬКА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5AC4C92-AC89-4558-B048-BAA6C75E57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8788" y="273044"/>
            <a:ext cx="2561749" cy="283327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94F4310-A906-484E-BD77-BA37FE7C4C5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7257" y="639353"/>
            <a:ext cx="1667780" cy="166778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0CD1076-64F1-43DC-A67C-25526B481C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6094" y="799807"/>
            <a:ext cx="2055026" cy="1738198"/>
          </a:xfrm>
          <a:prstGeom prst="rect">
            <a:avLst/>
          </a:prstGeom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D6FA70FF-15B6-4385-9EB8-EA8E384F5F2E}"/>
              </a:ext>
            </a:extLst>
          </p:cNvPr>
          <p:cNvSpPr/>
          <p:nvPr/>
        </p:nvSpPr>
        <p:spPr>
          <a:xfrm>
            <a:off x="471528" y="5937854"/>
            <a:ext cx="2865948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СНЕЖОК</a:t>
            </a: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350045C4-FD6F-420A-B222-0626CC6C8D6F}"/>
              </a:ext>
            </a:extLst>
          </p:cNvPr>
          <p:cNvSpPr/>
          <p:nvPr/>
        </p:nvSpPr>
        <p:spPr>
          <a:xfrm>
            <a:off x="8408831" y="5966010"/>
            <a:ext cx="2863294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СНЕЖКИ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9D07D1E-FE19-40BD-B2A5-CCCF75C51F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61" b="89941" l="9473" r="90576">
                        <a14:foregroundMark x1="9521" y1="34912" x2="9521" y2="34912"/>
                        <a14:foregroundMark x1="90576" y1="35303" x2="90576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7" t="11564" r="6234" b="16687"/>
          <a:stretch/>
        </p:blipFill>
        <p:spPr>
          <a:xfrm>
            <a:off x="3518697" y="710581"/>
            <a:ext cx="2199258" cy="178260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6EC670D-2E7F-449C-BF06-1AB0DBA28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34" y="82570"/>
            <a:ext cx="3497867" cy="2805134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C6740A23-70EA-4642-B131-B277A6382891}"/>
              </a:ext>
            </a:extLst>
          </p:cNvPr>
          <p:cNvSpPr/>
          <p:nvPr/>
        </p:nvSpPr>
        <p:spPr>
          <a:xfrm>
            <a:off x="479594" y="5921984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ЛЬДИНА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2555A519-0EB9-4F26-B780-0BCD742559EC}"/>
              </a:ext>
            </a:extLst>
          </p:cNvPr>
          <p:cNvSpPr/>
          <p:nvPr/>
        </p:nvSpPr>
        <p:spPr>
          <a:xfrm>
            <a:off x="8407169" y="5976141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ЛЬДИН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683E751-7925-402F-9522-4269DEDD50C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27" y="-298966"/>
            <a:ext cx="3556126" cy="359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0996 L 0.0125 -0.00972 C 0.00352 -0.00116 -0.00494 0.00949 -0.01432 0.0169 C -0.07096 0.0618 -0.02239 0.01319 -0.06797 0.05185 C -0.07382 0.05694 -0.07877 0.06504 -0.08489 0.06921 C -0.10716 0.08518 -0.13125 0.09305 -0.15273 0.11227 C -0.1664 0.1243 -0.18047 0.13542 -0.19388 0.14861 C -0.22096 0.17592 -0.21614 0.17662 -0.23672 0.19954 C -0.24544 0.20949 -0.25468 0.21829 -0.26341 0.22801 C -0.27695 0.24282 -0.28906 0.26296 -0.30364 0.27407 L -0.33047 0.29491 C -0.35234 0.34884 -0.34401 0.3243 -0.35716 0.3662 C -0.35781 0.37199 -0.35781 0.37824 -0.35898 0.38379 C -0.36041 0.39004 -0.36328 0.39514 -0.36523 0.40116 C -0.36797 0.40949 -0.3681 0.41134 -0.36966 0.42037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2150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509 L 0.00612 -0.00486 C 0.00781 0.00857 0.00781 0.02338 0.01146 0.03611 C 0.01406 0.04537 0.01953 0.05139 0.02396 0.05833 C 0.06771 0.12755 0.05495 0.09954 0.12487 0.17894 L 0.22396 0.29167 C 0.24218 0.31273 0.25872 0.3331 0.27656 0.35509 C 0.28737 0.36829 0.27877 0.35671 0.28737 0.37245 C 0.29258 0.38218 0.29778 0.3919 0.30338 0.40116 C 0.30495 0.4037 0.30716 0.40486 0.30872 0.40741 C 0.31133 0.41181 0.31367 0.41667 0.31588 0.42176 C 0.32604 0.44514 0.31666 0.42755 0.32565 0.4456 C 0.32747 0.44884 0.33099 0.45556 0.33372 0.45671 C 0.33776 0.4581 0.34205 0.45764 0.34622 0.45833 C 0.35547 0.45602 0.36471 0.45486 0.37396 0.45185 C 0.37968 0.45 0.38528 0.44676 0.39088 0.44398 C 0.39388 0.44236 0.39987 0.43912 0.39987 0.43935 " pathEditMode="relative" rAng="0" ptsTypes="AAAAAAAAAAAAAAA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231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088 L 0.0013 -0.01065 C -0.00066 0.05069 0.00507 -0.00556 -0.00769 0.0287 C -0.02214 0.06713 -0.0043 0.04629 -0.02461 0.08264 C -0.03021 0.09259 -0.03724 0.0993 -0.04336 0.1081 C -0.04766 0.11412 -0.05157 0.12129 -0.05599 0.12708 C -0.06055 0.13333 -0.06576 0.13819 -0.07019 0.14467 C -0.07383 0.14977 -0.07644 0.15694 -0.08008 0.16203 C -0.08269 0.16597 -0.08607 0.16805 -0.08894 0.17153 C -0.0918 0.175 -0.09427 0.17893 -0.09701 0.18264 C -0.09844 0.18703 -0.10013 0.19097 -0.10144 0.19537 C -0.10977 0.22129 -0.09441 0.18449 -0.11576 0.23819 C -0.12019 0.2493 -0.12605 0.25833 -0.13008 0.27014 C -0.13503 0.28403 -0.13737 0.30069 -0.14258 0.31458 L -0.14974 0.33356 C -0.15144 0.34629 -0.15365 0.35879 -0.15508 0.37176 C -0.15573 0.37685 -0.15638 0.38217 -0.15691 0.3875 C -0.1573 0.39166 -0.15717 0.39606 -0.15782 0.40023 C -0.15834 0.40509 -0.15951 0.40972 -0.16042 0.41458 C -0.16172 0.43078 -0.16016 0.42153 -0.16485 0.4368 C -0.1655 0.43889 -0.16563 0.44166 -0.16667 0.44305 C -0.17136 0.45 -0.17032 0.43773 -0.17032 0.45115 " pathEditMode="relative" rAng="0" ptsTypes="AAAAAAAAAAAAAAAAAAAA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2310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2.5E-6 0.00023 C 0.02852 0.07106 -0.00547 -0.01019 0.02214 0.04745 C 0.02396 0.05116 0.02487 0.05579 0.02643 0.05995 C 0.02969 0.06829 0.03334 0.07616 0.03659 0.08449 C 0.03776 0.09028 0.0388 0.09583 0.04011 0.10139 C 0.04271 0.11273 0.05287 0.14305 0.05391 0.14606 C 0.05638 0.1625 0.05847 0.17917 0.06146 0.19537 C 0.06263 0.20162 0.06341 0.2081 0.06498 0.21389 C 0.06732 0.22245 0.07071 0.23009 0.07344 0.23819 C 0.07565 0.24491 0.07735 0.25162 0.07943 0.25833 C 0.08203 0.26597 0.08529 0.27222 0.08724 0.28009 C 0.0905 0.29375 0.08933 0.29167 0.09584 0.30463 C 0.10091 0.31528 0.11706 0.34074 0.11979 0.34468 C 0.1237 0.35093 0.12826 0.35625 0.13177 0.36343 C 0.13386 0.36736 0.13555 0.37176 0.13776 0.37546 C 0.14037 0.38032 0.14375 0.38426 0.14623 0.38935 C 0.14961 0.39606 0.16068 0.43218 0.16094 0.43264 C 0.16172 0.43449 0.16263 0.43657 0.16341 0.43889 C 0.1642 0.44074 0.16446 0.44305 0.16511 0.44491 C 0.16641 0.44838 0.1681 0.45093 0.1694 0.45417 C 0.17227 0.46134 0.17214 0.46273 0.1737 0.4713 C 0.17487 0.46759 0.1763 0.46412 0.17709 0.46042 C 0.17956 0.45023 0.17617 0.4544 0.17982 0.45093 " pathEditMode="relative" rAng="0" ptsTypes="AAAAAAAAAAAAAAAAAAAAAA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2356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4213 L 0.00521 -0.0419 C 0.00091 -0.02338 -0.0099 0.02685 -0.01536 0.03866 C -0.0181 0.04444 -0.02018 0.05116 -0.02344 0.05625 C -0.03815 0.07847 -0.04466 0.0787 -0.06185 0.09583 C -0.06654 0.10046 -0.08463 0.12199 -0.08945 0.12916 C -0.10547 0.15231 -0.10325 0.1544 -0.11719 0.19097 C -0.11979 0.19791 -0.12331 0.20416 -0.12526 0.21157 L -0.13411 0.24653 C -0.13568 0.25833 -0.13659 0.27014 -0.13854 0.28148 C -0.147 0.32986 -0.14401 0.28819 -0.1457 0.32916 C -0.14479 0.33704 -0.14375 0.34491 -0.1431 0.35301 C -0.14193 0.36759 -0.14036 0.39745 -0.14036 0.39768 C -0.14102 0.40116 -0.1418 0.40463 -0.14219 0.40856 C -0.14297 0.41481 -0.14245 0.42176 -0.14401 0.42754 C -0.14466 0.43032 -0.14687 0.43079 -0.14844 0.43217 C -0.14935 0.43495 -0.14987 0.43796 -0.15104 0.44028 C -0.15208 0.4419 -0.15378 0.44166 -0.15469 0.44329 C -0.16159 0.45555 -0.15599 0.45301 -0.16276 0.45764 C -0.16302 0.45787 -0.16328 0.45764 -0.16354 0.45764 " pathEditMode="relative" rAng="0" ptsTypes="AAAAAAAAAAAAAAAAAAAA">
                                      <p:cBhvr>
                                        <p:cTn id="9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2497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1.25E-6 0.00023 C 0.00287 0.01203 0.00599 0.02384 0.00873 0.03634 C 0.01055 0.04352 0.01107 0.05162 0.01328 0.05879 C 0.01641 0.06875 0.0211 0.07662 0.02435 0.08634 C 0.02748 0.09537 0.02917 0.10532 0.03229 0.11412 C 0.03451 0.12037 0.03763 0.12569 0.04011 0.13148 C 0.04284 0.13796 0.04518 0.14444 0.04792 0.15046 C 0.05065 0.15671 0.05417 0.1618 0.0569 0.16805 C 0.05899 0.17222 0.06042 0.17731 0.06263 0.18194 C 0.07057 0.1993 0.07891 0.21643 0.08711 0.23402 C 0.08971 0.23889 0.0931 0.24352 0.09492 0.2493 C 0.09688 0.25509 0.09883 0.26088 0.10065 0.2669 C 0.10261 0.27315 0.10339 0.28009 0.10612 0.28565 C 0.11029 0.29444 0.11602 0.30069 0.1207 0.30856 C 0.12318 0.31227 0.12513 0.31666 0.12735 0.3206 C 0.13021 0.32523 0.13633 0.33449 0.13971 0.33773 C 0.14258 0.34051 0.14583 0.34236 0.1487 0.3449 C 0.15169 0.34745 0.15469 0.35069 0.15755 0.35347 C 0.16159 0.35694 0.16602 0.36018 0.16992 0.36389 C 0.17305 0.3669 0.17578 0.37083 0.17891 0.3743 C 0.18607 0.3824 0.18646 0.38078 0.19349 0.39166 C 0.19505 0.39421 0.19636 0.39745 0.19792 0.40023 C 0.20339 0.43009 0.19831 0.39652 0.19896 0.42268 C 0.19935 0.43495 0.20013 0.44722 0.2013 0.45926 C 0.20156 0.46296 0.20365 0.46967 0.20365 0.47014 " pathEditMode="relative" rAng="0" ptsTypes="AAAAAAAAAAAAAAAAAAAAAAAAAA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2349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00509 L -0.01068 0.00532 C -0.01367 0.01227 -0.01575 0.02129 -0.01966 0.02708 C -0.02409 0.03379 -0.02956 0.0375 -0.03489 0.04143 C -0.05937 0.05949 -0.02904 0.03796 -0.06432 0.05903 C -0.06614 0.05995 -0.06797 0.0618 -0.06966 0.06366 C -0.07864 0.07291 -0.08776 0.08194 -0.09648 0.09236 C -0.16771 0.17685 -0.07148 0.06458 -0.14739 0.14629 C -0.15156 0.15069 -0.15482 0.15764 -0.15898 0.16204 C -0.1664 0.17037 -0.17448 0.17708 -0.18216 0.18426 C -0.18776 0.18958 -0.19466 0.19213 -0.19909 0.20023 C -0.20482 0.21018 -0.20924 0.22315 -0.21614 0.23032 C -0.22448 0.23889 -0.23489 0.23958 -0.24375 0.24629 C -0.25872 0.25741 -0.2737 0.26898 -0.2875 0.28426 C -0.28984 0.28704 -0.29245 0.28935 -0.29466 0.29236 C -0.30247 0.30254 -0.30911 0.3162 -0.31784 0.32407 C -0.35534 0.35717 -0.32005 0.32338 -0.35716 0.3669 C -0.3694 0.38125 -0.39466 0.4081 -0.39466 0.40833 C -0.39609 0.41342 -0.39779 0.41852 -0.39909 0.42407 C -0.40742 0.45879 -0.39818 0.42523 -0.40364 0.44467 L -0.40443 0.45903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2685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3.95833E-6 0.00023 C 0.0069 0.01296 0.01119 0.02338 0.01953 0.0331 C 0.02565 0.03981 0.03229 0.04514 0.03828 0.05185 C 0.05703 0.07338 0.07565 0.09537 0.09388 0.11828 C 0.11523 0.14583 0.13645 0.17384 0.15807 0.20023 C 0.16575 0.20949 0.17382 0.2169 0.18151 0.22569 C 0.19166 0.2375 0.20169 0.24977 0.21185 0.26203 C 0.22109 0.27315 0.23125 0.28194 0.23971 0.29514 C 0.25546 0.3206 0.26901 0.35092 0.28698 0.37106 L 0.3138 0.40092 C 0.31823 0.40578 0.32304 0.40995 0.32734 0.41528 L 0.35143 0.44514 C 0.35716 0.45231 0.36653 0.46342 0.37278 0.46898 C 0.37864 0.4743 0.3845 0.47963 0.39075 0.48333 C 0.39674 0.4868 0.3944 0.48495 0.39804 0.48819 " pathEditMode="relative" rAng="0" ptsTypes="AAAAAAAAAAAAAAAA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4398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1 -0.0081 L 0.01381 -0.0081 C 0.0129 -0.00231 0.01224 0.00371 0.01107 0.00926 C 0.0073 0.02732 -0.00169 0.0551 -0.00859 0.06644 C -0.01576 0.07847 -0.02553 0.08496 -0.0336 0.09491 C -0.04843 0.11343 -0.06445 0.1294 -0.07735 0.15209 C -0.08269 0.16158 -0.08855 0.17037 -0.09335 0.18079 C -0.09623 0.18681 -0.09779 0.19491 -0.10053 0.20139 C -0.10652 0.21597 -0.11303 0.22986 -0.11928 0.24422 C -0.12071 0.25324 -0.12214 0.26227 -0.1237 0.2713 C -0.1254 0.28079 -0.12748 0.29005 -0.12904 0.29977 C -0.13073 0.30926 -0.13112 0.31945 -0.13347 0.32824 C -0.14154 0.35787 -0.14701 0.35533 -0.15847 0.38079 C -0.16211 0.38843 -0.16433 0.39769 -0.16745 0.40602 C -0.17006 0.4132 -0.17553 0.42685 -0.17553 0.42685 C -0.17657 0.44537 -0.17631 0.43727 -0.17631 0.4507 " pathEditMode="relative" ptsTypes="AAAAAAAAAAAAAAAA">
                                      <p:cBhvr>
                                        <p:cTn id="1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-0.0176 L 0.01459 -0.01736 C 0.01719 -0.00764 0.01888 0.00347 0.02253 0.0125 C 0.0517 0.08541 0.03972 0.04953 0.06185 0.09027 C 0.06654 0.09884 0.07045 0.10879 0.07526 0.11713 C 0.08438 0.1331 0.09466 0.14722 0.10378 0.16319 C 0.10651 0.16805 0.10912 0.17315 0.11094 0.17916 C 0.11367 0.18773 0.11537 0.19699 0.11719 0.20602 C 0.12448 0.24328 0.1263 0.25416 0.12969 0.28865 C 0.1319 0.31088 0.13138 0.33449 0.14128 0.35208 C 0.14375 0.35648 0.14597 0.36088 0.14844 0.36481 C 0.15651 0.37731 0.17253 0.39768 0.1806 0.40602 C 0.18841 0.41435 0.19831 0.4169 0.20469 0.42824 C 0.20625 0.43102 0.20782 0.43356 0.20925 0.43634 C 0.22005 0.45717 0.21107 0.4412 0.21641 0.45069 " pathEditMode="relative" rAng="0" ptsTypes="AAAAAAAAAAAAAAA">
                                      <p:cBhvr>
                                        <p:cTn id="18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23403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3773 L 0.00156 -0.03773 C -0.01549 0.00509 -0.0013 -0.02407 -0.02344 0.00671 C -0.03646 0.02477 -0.04713 0.04884 -0.06185 0.06227 C -0.08424 0.08241 -0.1056 0.10602 -0.12891 0.12246 C -0.13333 0.1257 -0.13802 0.12824 -0.14219 0.13195 C -0.14727 0.13658 -0.15143 0.14352 -0.15651 0.14792 C -0.1625 0.15324 -0.16914 0.15602 -0.17526 0.16065 C -0.18229 0.16597 -0.1888 0.17292 -0.19583 0.17801 C -0.22279 0.19792 -0.2099 0.18171 -0.23424 0.20833 C -0.23854 0.21296 -0.24232 0.21945 -0.24674 0.22408 C -0.2513 0.22894 -0.25651 0.23171 -0.26094 0.23681 C -0.29753 0.27824 -0.2582 0.24445 -0.30469 0.28935 C -0.31185 0.29607 -0.31966 0.30116 -0.32617 0.30996 C -0.32682 0.31065 -0.33073 0.31551 -0.33151 0.31783 C -0.33463 0.32708 -0.34049 0.3463 -0.34049 0.3463 C -0.3444 0.37454 -0.33932 0.34352 -0.34674 0.37176 C -0.34857 0.37894 -0.34831 0.3838 -0.34935 0.39097 C -0.35117 0.40255 -0.35078 0.39838 -0.35391 0.40833 C -0.35456 0.41042 -0.35482 0.41296 -0.3556 0.41458 C -0.35638 0.41621 -0.35755 0.41667 -0.35833 0.41783 C -0.35924 0.41921 -0.3599 0.42153 -0.36094 0.42269 C -0.36419 0.42616 -0.36458 0.4257 -0.36719 0.4257 " pathEditMode="relative" ptsTypes="AAAAAAAAAAAAAAAAAAAAAAA">
                                      <p:cBhvr>
                                        <p:cTn id="2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92 -0.03472 L 0.01692 -0.03472 C 0.02018 -0.01643 0.02135 0.00371 0.02669 0.02061 C 0.03112 0.03473 0.03815 0.04607 0.04544 0.05556 C 0.06028 0.07523 0.07604 0.09352 0.09271 0.10787 C 0.12265 0.1338 0.12174 0.13125 0.14987 0.16181 C 0.16758 0.18102 0.18528 0.20023 0.2026 0.22061 C 0.21067 0.2301 0.21823 0.24074 0.22669 0.24931 C 0.26588 0.2882 0.30013 0.31389 0.33567 0.35556 C 0.34114 0.36204 0.36823 0.39445 0.3776 0.40949 C 0.38151 0.41574 0.38424 0.42616 0.38737 0.43334 C 0.38841 0.43565 0.38984 0.4375 0.39101 0.43959 L 0.39192 0.44607 " pathEditMode="relative" ptsTypes="AAAAAAAAAAAAA">
                                      <p:cBhvr>
                                        <p:cTn id="2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3 -0.02107 L 0.01263 -0.02084 C 0.0142 0.01574 0.01628 0.03426 0.01172 0.07245 C 0.00729 0.10926 -0.00078 0.13194 -0.0151 0.15972 C -0.01979 0.16898 -0.02552 0.17639 -0.03112 0.18356 C -0.06133 0.22222 -0.02669 0.17245 -0.06067 0.21065 C -0.08177 0.23426 -0.0776 0.23935 -0.09635 0.27083 C -0.10729 0.28912 -0.11758 0.30926 -0.13034 0.32338 L -0.17057 0.36782 C -0.17317 0.37407 -0.17669 0.37963 -0.17851 0.3868 C -0.18229 0.40046 -0.17955 0.41273 -0.1776 0.42639 C -0.17721 0.42963 -0.17669 0.4331 -0.17591 0.43588 C -0.17396 0.44282 -0.17343 0.44352 -0.17135 0.44722 " pathEditMode="relative" rAng="0" ptsTypes="AAAAAAAAAAAAA">
                                      <p:cBhvr>
                                        <p:cTn id="24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70" y="23403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5 -0.02685 L -0.01615 -0.02662 C -0.01537 -0.01643 -0.0155 -0.00532 -0.01354 0.00486 C -0.01068 0.01875 -0.00612 0.03149 -0.00196 0.04445 C 0.00195 0.05649 0.0056 0.06875 0.01054 0.0794 C 0.02734 0.11551 0.07995 0.17361 0.08906 0.18403 L 0.13372 0.23473 C 0.14075 0.24283 0.1556 0.25949 0.16146 0.26829 C 0.17916 0.29491 0.1694 0.2794 0.18997 0.31598 C 0.19466 0.32431 0.20091 0.33079 0.20429 0.34121 C 0.21432 0.37269 0.20872 0.35625 0.22122 0.39051 C 0.22239 0.39885 0.2233 0.40764 0.22474 0.41598 C 0.22539 0.41922 0.22669 0.42223 0.22747 0.42547 C 0.22786 0.42686 0.22812 0.42848 0.22838 0.4301 C 0.22929 0.43611 0.22916 0.43449 0.22916 0.4382 " pathEditMode="relative" rAng="0" ptsTypes="AAAAAAAAAAAAAAA">
                                      <p:cBhvr>
                                        <p:cTn id="2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23241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00"/>
                            </p:stCondLst>
                            <p:childTnLst>
                              <p:par>
                                <p:cTn id="2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5" grpId="0" animBg="1"/>
      <p:bldP spid="15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50" grpId="0" animBg="1"/>
      <p:bldP spid="50" grpId="1" animBg="1"/>
      <p:bldP spid="51" grpId="0" animBg="1"/>
      <p:bldP spid="51" grpId="1" animBg="1"/>
      <p:bldP spid="44" grpId="0" animBg="1"/>
      <p:bldP spid="44" grpId="1" animBg="1"/>
      <p:bldP spid="45" grpId="0" animBg="1"/>
      <p:bldP spid="45" grpId="1" animBg="1"/>
      <p:bldP spid="58" grpId="0" animBg="1"/>
      <p:bldP spid="58" grpId="1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18</Words>
  <Application>Microsoft Office PowerPoint</Application>
  <PresentationFormat>Широкий екран</PresentationFormat>
  <Paragraphs>17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23</cp:revision>
  <dcterms:created xsi:type="dcterms:W3CDTF">2025-11-21T10:10:19Z</dcterms:created>
  <dcterms:modified xsi:type="dcterms:W3CDTF">2025-11-23T13:18:23Z</dcterms:modified>
</cp:coreProperties>
</file>