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6AD8E-33E9-4109-9C32-02D369ADD776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E2FD9-05E7-4CBE-BC5F-D3D3D1F648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822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6AD8E-33E9-4109-9C32-02D369ADD776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E2FD9-05E7-4CBE-BC5F-D3D3D1F648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533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6AD8E-33E9-4109-9C32-02D369ADD776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E2FD9-05E7-4CBE-BC5F-D3D3D1F648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746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6AD8E-33E9-4109-9C32-02D369ADD776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E2FD9-05E7-4CBE-BC5F-D3D3D1F648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228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6AD8E-33E9-4109-9C32-02D369ADD776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E2FD9-05E7-4CBE-BC5F-D3D3D1F648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014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6AD8E-33E9-4109-9C32-02D369ADD776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E2FD9-05E7-4CBE-BC5F-D3D3D1F648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575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6AD8E-33E9-4109-9C32-02D369ADD776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E2FD9-05E7-4CBE-BC5F-D3D3D1F648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581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6AD8E-33E9-4109-9C32-02D369ADD776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E2FD9-05E7-4CBE-BC5F-D3D3D1F648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857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6AD8E-33E9-4109-9C32-02D369ADD776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E2FD9-05E7-4CBE-BC5F-D3D3D1F648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723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6AD8E-33E9-4109-9C32-02D369ADD776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E2FD9-05E7-4CBE-BC5F-D3D3D1F648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739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6AD8E-33E9-4109-9C32-02D369ADD776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E2FD9-05E7-4CBE-BC5F-D3D3D1F648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148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6AD8E-33E9-4109-9C32-02D369ADD776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E2FD9-05E7-4CBE-BC5F-D3D3D1F648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675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Рисунок 9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19546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4508676" y="4968216"/>
            <a:ext cx="1368000" cy="1368000"/>
            <a:chOff x="3863236" y="4840444"/>
            <a:chExt cx="1031325" cy="1031325"/>
          </a:xfrm>
        </p:grpSpPr>
        <p:sp>
          <p:nvSpPr>
            <p:cNvPr id="11" name="Овал 10"/>
            <p:cNvSpPr/>
            <p:nvPr/>
          </p:nvSpPr>
          <p:spPr>
            <a:xfrm>
              <a:off x="3928709" y="4906106"/>
              <a:ext cx="902410" cy="90240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3236" y="4840444"/>
              <a:ext cx="1031325" cy="103132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</p:grpSp>
      <p:grpSp>
        <p:nvGrpSpPr>
          <p:cNvPr id="42" name="Группа 41"/>
          <p:cNvGrpSpPr/>
          <p:nvPr/>
        </p:nvGrpSpPr>
        <p:grpSpPr>
          <a:xfrm>
            <a:off x="784611" y="4860639"/>
            <a:ext cx="1332000" cy="1332000"/>
            <a:chOff x="568737" y="3252555"/>
            <a:chExt cx="1435833" cy="1445482"/>
          </a:xfrm>
        </p:grpSpPr>
        <p:sp>
          <p:nvSpPr>
            <p:cNvPr id="22" name="Овал 21"/>
            <p:cNvSpPr/>
            <p:nvPr/>
          </p:nvSpPr>
          <p:spPr>
            <a:xfrm>
              <a:off x="669565" y="3373546"/>
              <a:ext cx="1260000" cy="126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737" y="3252555"/>
              <a:ext cx="1435833" cy="144548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</p:grpSp>
      <p:grpSp>
        <p:nvGrpSpPr>
          <p:cNvPr id="44" name="Группа 43"/>
          <p:cNvGrpSpPr/>
          <p:nvPr/>
        </p:nvGrpSpPr>
        <p:grpSpPr>
          <a:xfrm>
            <a:off x="4360316" y="3248401"/>
            <a:ext cx="1188000" cy="1188000"/>
            <a:chOff x="4953876" y="3390629"/>
            <a:chExt cx="1260000" cy="1260000"/>
          </a:xfrm>
        </p:grpSpPr>
        <p:sp>
          <p:nvSpPr>
            <p:cNvPr id="25" name="Овал 24"/>
            <p:cNvSpPr/>
            <p:nvPr/>
          </p:nvSpPr>
          <p:spPr>
            <a:xfrm>
              <a:off x="4953876" y="3390629"/>
              <a:ext cx="1260000" cy="126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3197" y="3400004"/>
              <a:ext cx="698203" cy="1241249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</p:grpSp>
      <p:grpSp>
        <p:nvGrpSpPr>
          <p:cNvPr id="46" name="Группа 45"/>
          <p:cNvGrpSpPr/>
          <p:nvPr/>
        </p:nvGrpSpPr>
        <p:grpSpPr>
          <a:xfrm>
            <a:off x="7785719" y="1960984"/>
            <a:ext cx="1188000" cy="1188000"/>
            <a:chOff x="8119080" y="1921208"/>
            <a:chExt cx="1260000" cy="1260000"/>
          </a:xfrm>
        </p:grpSpPr>
        <p:sp>
          <p:nvSpPr>
            <p:cNvPr id="33" name="Овал 32"/>
            <p:cNvSpPr/>
            <p:nvPr/>
          </p:nvSpPr>
          <p:spPr>
            <a:xfrm>
              <a:off x="8119080" y="1921208"/>
              <a:ext cx="1260000" cy="126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0401" y="2051166"/>
              <a:ext cx="1117357" cy="1117357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</p:grpSp>
      <p:grpSp>
        <p:nvGrpSpPr>
          <p:cNvPr id="48" name="Группа 47"/>
          <p:cNvGrpSpPr/>
          <p:nvPr/>
        </p:nvGrpSpPr>
        <p:grpSpPr>
          <a:xfrm>
            <a:off x="518245" y="491922"/>
            <a:ext cx="1188000" cy="1139278"/>
            <a:chOff x="3896171" y="2020404"/>
            <a:chExt cx="1260000" cy="1260000"/>
          </a:xfrm>
        </p:grpSpPr>
        <p:sp>
          <p:nvSpPr>
            <p:cNvPr id="36" name="Овал 35"/>
            <p:cNvSpPr/>
            <p:nvPr/>
          </p:nvSpPr>
          <p:spPr>
            <a:xfrm>
              <a:off x="3896171" y="2020404"/>
              <a:ext cx="1260000" cy="126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8932" y="2050462"/>
              <a:ext cx="1121418" cy="1169376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</p:grpSp>
      <p:grpSp>
        <p:nvGrpSpPr>
          <p:cNvPr id="52" name="Группа 51"/>
          <p:cNvGrpSpPr/>
          <p:nvPr/>
        </p:nvGrpSpPr>
        <p:grpSpPr>
          <a:xfrm>
            <a:off x="4071128" y="1061905"/>
            <a:ext cx="1260000" cy="1260000"/>
            <a:chOff x="4461812" y="728706"/>
            <a:chExt cx="1260000" cy="1260000"/>
          </a:xfrm>
        </p:grpSpPr>
        <p:sp>
          <p:nvSpPr>
            <p:cNvPr id="30" name="Овал 29"/>
            <p:cNvSpPr/>
            <p:nvPr/>
          </p:nvSpPr>
          <p:spPr>
            <a:xfrm>
              <a:off x="4461812" y="728706"/>
              <a:ext cx="1260000" cy="126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2505" y="780407"/>
              <a:ext cx="1083449" cy="1083449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</p:grpSp>
      <p:grpSp>
        <p:nvGrpSpPr>
          <p:cNvPr id="56" name="Группа 55"/>
          <p:cNvGrpSpPr/>
          <p:nvPr/>
        </p:nvGrpSpPr>
        <p:grpSpPr>
          <a:xfrm>
            <a:off x="7103460" y="5133828"/>
            <a:ext cx="1008000" cy="1008000"/>
            <a:chOff x="6820342" y="4849930"/>
            <a:chExt cx="1008000" cy="1008000"/>
          </a:xfrm>
        </p:grpSpPr>
        <p:sp>
          <p:nvSpPr>
            <p:cNvPr id="10" name="Овал 9"/>
            <p:cNvSpPr/>
            <p:nvPr/>
          </p:nvSpPr>
          <p:spPr>
            <a:xfrm>
              <a:off x="6820342" y="4849930"/>
              <a:ext cx="1008000" cy="10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868231" y="4979343"/>
              <a:ext cx="912222" cy="707886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жа</a:t>
              </a:r>
              <a:endParaRPr lang="ru-RU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7" name="Группа 56"/>
          <p:cNvGrpSpPr/>
          <p:nvPr/>
        </p:nvGrpSpPr>
        <p:grpSpPr>
          <a:xfrm>
            <a:off x="5957209" y="5165369"/>
            <a:ext cx="1008000" cy="1008000"/>
            <a:chOff x="6820342" y="4849930"/>
            <a:chExt cx="1008000" cy="1008000"/>
          </a:xfrm>
        </p:grpSpPr>
        <p:sp>
          <p:nvSpPr>
            <p:cNvPr id="58" name="Овал 57"/>
            <p:cNvSpPr/>
            <p:nvPr/>
          </p:nvSpPr>
          <p:spPr>
            <a:xfrm>
              <a:off x="6820342" y="4849930"/>
              <a:ext cx="1008000" cy="10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868231" y="4979343"/>
              <a:ext cx="912222" cy="707886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жа</a:t>
              </a:r>
              <a:endParaRPr lang="ru-RU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Группа 59"/>
          <p:cNvGrpSpPr/>
          <p:nvPr/>
        </p:nvGrpSpPr>
        <p:grpSpPr>
          <a:xfrm>
            <a:off x="3416524" y="5184639"/>
            <a:ext cx="1008000" cy="1008000"/>
            <a:chOff x="6820342" y="4849930"/>
            <a:chExt cx="1008000" cy="1008000"/>
          </a:xfrm>
        </p:grpSpPr>
        <p:sp>
          <p:nvSpPr>
            <p:cNvPr id="61" name="Овал 60"/>
            <p:cNvSpPr/>
            <p:nvPr/>
          </p:nvSpPr>
          <p:spPr>
            <a:xfrm>
              <a:off x="6820342" y="4849930"/>
              <a:ext cx="1008000" cy="10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867128" y="4991755"/>
              <a:ext cx="912222" cy="707886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жу</a:t>
              </a:r>
              <a:endParaRPr lang="ru-RU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2208114" y="5184639"/>
            <a:ext cx="1008000" cy="1008000"/>
            <a:chOff x="6820342" y="4849930"/>
            <a:chExt cx="1008000" cy="1008000"/>
          </a:xfrm>
        </p:grpSpPr>
        <p:sp>
          <p:nvSpPr>
            <p:cNvPr id="64" name="Овал 63"/>
            <p:cNvSpPr/>
            <p:nvPr/>
          </p:nvSpPr>
          <p:spPr>
            <a:xfrm>
              <a:off x="6820342" y="4849930"/>
              <a:ext cx="1008000" cy="10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6859906" y="4976766"/>
              <a:ext cx="912222" cy="707886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жу</a:t>
              </a:r>
              <a:endParaRPr lang="ru-RU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3228557" y="3775740"/>
            <a:ext cx="1008000" cy="1008000"/>
            <a:chOff x="6820342" y="4849930"/>
            <a:chExt cx="1008000" cy="1008000"/>
          </a:xfrm>
        </p:grpSpPr>
        <p:sp>
          <p:nvSpPr>
            <p:cNvPr id="67" name="Овал 66"/>
            <p:cNvSpPr/>
            <p:nvPr/>
          </p:nvSpPr>
          <p:spPr>
            <a:xfrm>
              <a:off x="6820342" y="4849930"/>
              <a:ext cx="1008000" cy="10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864061" y="4956287"/>
              <a:ext cx="912222" cy="707886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жи</a:t>
              </a:r>
              <a:endParaRPr lang="ru-RU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9" name="Группа 68"/>
          <p:cNvGrpSpPr/>
          <p:nvPr/>
        </p:nvGrpSpPr>
        <p:grpSpPr>
          <a:xfrm>
            <a:off x="2079406" y="4111545"/>
            <a:ext cx="1008000" cy="1008000"/>
            <a:chOff x="6820342" y="4849930"/>
            <a:chExt cx="1008000" cy="1008000"/>
          </a:xfrm>
        </p:grpSpPr>
        <p:sp>
          <p:nvSpPr>
            <p:cNvPr id="70" name="Овал 69"/>
            <p:cNvSpPr/>
            <p:nvPr/>
          </p:nvSpPr>
          <p:spPr>
            <a:xfrm>
              <a:off x="6820342" y="4849930"/>
              <a:ext cx="1008000" cy="10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6868231" y="4967675"/>
              <a:ext cx="912222" cy="707886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жи</a:t>
              </a:r>
              <a:endParaRPr lang="ru-RU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2" name="Группа 71"/>
          <p:cNvGrpSpPr/>
          <p:nvPr/>
        </p:nvGrpSpPr>
        <p:grpSpPr>
          <a:xfrm>
            <a:off x="6767618" y="2555001"/>
            <a:ext cx="1008000" cy="1008000"/>
            <a:chOff x="6820342" y="4849930"/>
            <a:chExt cx="1008000" cy="1008000"/>
          </a:xfrm>
        </p:grpSpPr>
        <p:sp>
          <p:nvSpPr>
            <p:cNvPr id="73" name="Овал 72"/>
            <p:cNvSpPr/>
            <p:nvPr/>
          </p:nvSpPr>
          <p:spPr>
            <a:xfrm>
              <a:off x="6820342" y="4849930"/>
              <a:ext cx="1008000" cy="10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6860099" y="4984252"/>
              <a:ext cx="912222" cy="707886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же</a:t>
              </a:r>
              <a:endParaRPr lang="ru-RU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5" name="Группа 74"/>
          <p:cNvGrpSpPr/>
          <p:nvPr/>
        </p:nvGrpSpPr>
        <p:grpSpPr>
          <a:xfrm>
            <a:off x="5662405" y="3000856"/>
            <a:ext cx="1008000" cy="1008000"/>
            <a:chOff x="6820342" y="4849930"/>
            <a:chExt cx="1008000" cy="1008000"/>
          </a:xfrm>
        </p:grpSpPr>
        <p:sp>
          <p:nvSpPr>
            <p:cNvPr id="76" name="Овал 75"/>
            <p:cNvSpPr/>
            <p:nvPr/>
          </p:nvSpPr>
          <p:spPr>
            <a:xfrm>
              <a:off x="6820342" y="4849930"/>
              <a:ext cx="1008000" cy="10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6863794" y="4961732"/>
              <a:ext cx="912222" cy="707886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же</a:t>
              </a:r>
              <a:endParaRPr lang="ru-RU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8" name="Группа 77"/>
          <p:cNvGrpSpPr/>
          <p:nvPr/>
        </p:nvGrpSpPr>
        <p:grpSpPr>
          <a:xfrm>
            <a:off x="5398430" y="1325766"/>
            <a:ext cx="1008000" cy="1008000"/>
            <a:chOff x="6820342" y="4849930"/>
            <a:chExt cx="1008000" cy="1008000"/>
          </a:xfrm>
        </p:grpSpPr>
        <p:sp>
          <p:nvSpPr>
            <p:cNvPr id="79" name="Овал 78"/>
            <p:cNvSpPr/>
            <p:nvPr/>
          </p:nvSpPr>
          <p:spPr>
            <a:xfrm>
              <a:off x="6820342" y="4849930"/>
              <a:ext cx="1008000" cy="10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6852336" y="4973378"/>
              <a:ext cx="912222" cy="707886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жу</a:t>
              </a:r>
              <a:endParaRPr lang="ru-RU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1" name="Группа 80"/>
          <p:cNvGrpSpPr/>
          <p:nvPr/>
        </p:nvGrpSpPr>
        <p:grpSpPr>
          <a:xfrm>
            <a:off x="6511381" y="1510622"/>
            <a:ext cx="1008000" cy="1008000"/>
            <a:chOff x="6820342" y="4849930"/>
            <a:chExt cx="1008000" cy="1008000"/>
          </a:xfrm>
        </p:grpSpPr>
        <p:sp>
          <p:nvSpPr>
            <p:cNvPr id="82" name="Овал 81"/>
            <p:cNvSpPr/>
            <p:nvPr/>
          </p:nvSpPr>
          <p:spPr>
            <a:xfrm>
              <a:off x="6820342" y="4849930"/>
              <a:ext cx="1008000" cy="10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6868231" y="4960947"/>
              <a:ext cx="912222" cy="707886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жу</a:t>
              </a:r>
              <a:endParaRPr lang="ru-RU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4" name="Группа 83"/>
          <p:cNvGrpSpPr/>
          <p:nvPr/>
        </p:nvGrpSpPr>
        <p:grpSpPr>
          <a:xfrm>
            <a:off x="1860558" y="702845"/>
            <a:ext cx="1008000" cy="1008000"/>
            <a:chOff x="6820342" y="4849930"/>
            <a:chExt cx="1008000" cy="1008000"/>
          </a:xfrm>
        </p:grpSpPr>
        <p:sp>
          <p:nvSpPr>
            <p:cNvPr id="85" name="Овал 84"/>
            <p:cNvSpPr/>
            <p:nvPr/>
          </p:nvSpPr>
          <p:spPr>
            <a:xfrm>
              <a:off x="6820342" y="4849930"/>
              <a:ext cx="1008000" cy="10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6861927" y="5009453"/>
              <a:ext cx="912222" cy="707886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жо</a:t>
              </a:r>
              <a:endParaRPr lang="ru-RU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7" name="Группа 86"/>
          <p:cNvGrpSpPr/>
          <p:nvPr/>
        </p:nvGrpSpPr>
        <p:grpSpPr>
          <a:xfrm>
            <a:off x="2974021" y="914747"/>
            <a:ext cx="1008000" cy="1008000"/>
            <a:chOff x="6820342" y="4849930"/>
            <a:chExt cx="1008000" cy="1008000"/>
          </a:xfrm>
        </p:grpSpPr>
        <p:sp>
          <p:nvSpPr>
            <p:cNvPr id="88" name="Овал 87"/>
            <p:cNvSpPr/>
            <p:nvPr/>
          </p:nvSpPr>
          <p:spPr>
            <a:xfrm>
              <a:off x="6820342" y="4849930"/>
              <a:ext cx="1008000" cy="10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6865943" y="4963395"/>
              <a:ext cx="912222" cy="707886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жо</a:t>
              </a:r>
              <a:endParaRPr lang="ru-RU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393" y="4892116"/>
            <a:ext cx="1380392" cy="1380392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0" name="Рисунок 8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7208" y="4510647"/>
            <a:ext cx="1380392" cy="1380392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2" name="Рисунок 9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294" y="1736098"/>
            <a:ext cx="1492388" cy="145233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grpSp>
        <p:nvGrpSpPr>
          <p:cNvPr id="7" name="Группа 6"/>
          <p:cNvGrpSpPr/>
          <p:nvPr/>
        </p:nvGrpSpPr>
        <p:grpSpPr>
          <a:xfrm flipH="1">
            <a:off x="3160897" y="2711624"/>
            <a:ext cx="4052557" cy="4126419"/>
            <a:chOff x="1430216" y="1977070"/>
            <a:chExt cx="1499089" cy="1630707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0216" y="2227385"/>
              <a:ext cx="1380392" cy="138039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03823">
              <a:off x="1891813" y="1977070"/>
              <a:ext cx="1037492" cy="1037492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pic>
        <p:nvPicPr>
          <p:cNvPr id="94" name="Рисунок 9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44" y="5956730"/>
            <a:ext cx="802914" cy="694802"/>
          </a:xfrm>
          <a:prstGeom prst="rect">
            <a:avLst/>
          </a:prstGeom>
        </p:spPr>
      </p:pic>
      <p:pic>
        <p:nvPicPr>
          <p:cNvPr id="95" name="Рисунок 9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245" y="-44777"/>
            <a:ext cx="3185111" cy="3185111"/>
          </a:xfrm>
          <a:prstGeom prst="rect">
            <a:avLst/>
          </a:prstGeom>
        </p:spPr>
      </p:pic>
      <p:pic>
        <p:nvPicPr>
          <p:cNvPr id="96" name="Рисунок 9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785" y="2745140"/>
            <a:ext cx="2415532" cy="241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757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11111E-6 L -0.61211 0.00532 " pathEditMode="relative" rAng="0" ptsTypes="AA">
                                      <p:cBhvr>
                                        <p:cTn id="13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612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0.56627 -0.39884 " pathEditMode="relative" rAng="0" ptsTypes="AA">
                                      <p:cBhvr>
                                        <p:cTn id="153" dur="3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33" y="-1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22222E-6 L -0.58203 -0.21435 " pathEditMode="relative" rAng="0" ptsTypes="AA">
                                      <p:cBhvr>
                                        <p:cTn id="167" dur="3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02" y="-1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1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" fill="hold">
                      <p:stCondLst>
                        <p:cond delay="0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12</Words>
  <Application>Microsoft Office PowerPoint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10</cp:revision>
  <dcterms:created xsi:type="dcterms:W3CDTF">2025-11-21T17:36:53Z</dcterms:created>
  <dcterms:modified xsi:type="dcterms:W3CDTF">2025-11-21T18:55:05Z</dcterms:modified>
</cp:coreProperties>
</file>