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4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0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9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8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B9C7-E1D4-4194-BE57-4C79B1B2998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923192"/>
            <a:ext cx="1154722" cy="115472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5" y="2077914"/>
            <a:ext cx="967640" cy="9676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0" y="990600"/>
            <a:ext cx="943707" cy="9437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9451" y="3141323"/>
            <a:ext cx="1031390" cy="10287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79" y="4170023"/>
            <a:ext cx="1080109" cy="10801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81" y="1124683"/>
            <a:ext cx="1107570" cy="7383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23" y="5219723"/>
            <a:ext cx="1072662" cy="1072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9" y="1097771"/>
            <a:ext cx="1147937" cy="7652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48" y="974922"/>
            <a:ext cx="986843" cy="9868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7" y="2054710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15" y="4248481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14" y="314132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26" y="5294458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34" y="4248481"/>
            <a:ext cx="923192" cy="923192"/>
          </a:xfrm>
          <a:prstGeom prst="rect">
            <a:avLst/>
          </a:prstGeom>
        </p:spPr>
      </p:pic>
      <p:sp>
        <p:nvSpPr>
          <p:cNvPr id="19" name="Умножение 18"/>
          <p:cNvSpPr/>
          <p:nvPr/>
        </p:nvSpPr>
        <p:spPr>
          <a:xfrm rot="5400000">
            <a:off x="3459646" y="2066306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 rot="5400000">
            <a:off x="3435207" y="3174414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 rot="5400000">
            <a:off x="4532793" y="3205673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 rot="5400000">
            <a:off x="5604510" y="210576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 rot="5400000">
            <a:off x="6681911" y="210576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 rot="5400000">
            <a:off x="7779591" y="2137868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 rot="5400000">
            <a:off x="6697550" y="3152919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 rot="5400000">
            <a:off x="7762357" y="3152919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 rot="5400000">
            <a:off x="4526677" y="4260077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 rot="5400000">
            <a:off x="5616954" y="424848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 rot="5400000">
            <a:off x="7752141" y="4279125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 rot="5400000">
            <a:off x="3432530" y="5309964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множение 30"/>
          <p:cNvSpPr/>
          <p:nvPr/>
        </p:nvSpPr>
        <p:spPr>
          <a:xfrm rot="5400000">
            <a:off x="4532793" y="5317650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множение 31"/>
          <p:cNvSpPr/>
          <p:nvPr/>
        </p:nvSpPr>
        <p:spPr>
          <a:xfrm rot="5400000">
            <a:off x="5608035" y="5329415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множение 32"/>
          <p:cNvSpPr/>
          <p:nvPr/>
        </p:nvSpPr>
        <p:spPr>
          <a:xfrm rot="5400000">
            <a:off x="6670455" y="5342776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73129" y="2012994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48154" y="201967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33417" y="202000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16128" y="2012994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694204" y="201967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50024" y="308639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31417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616128" y="31017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694204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38366" y="416966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528433" y="4186413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27911" y="421801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684220" y="41958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8154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2598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6128" y="527462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94204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96746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367469" y="416988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3872" y="525741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9" y="5342776"/>
            <a:ext cx="1283014" cy="11647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17132"/>
          <a:stretch/>
        </p:blipFill>
        <p:spPr>
          <a:xfrm>
            <a:off x="300568" y="919280"/>
            <a:ext cx="1740877" cy="26836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6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2025-11-23T11:21:47Z</dcterms:created>
  <dcterms:modified xsi:type="dcterms:W3CDTF">2025-11-23T11:23:38Z</dcterms:modified>
</cp:coreProperties>
</file>