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9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6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7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8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0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3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8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5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25415" y="378070"/>
            <a:ext cx="6734908" cy="60491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592869" y="2496164"/>
            <a:ext cx="1800000" cy="1809316"/>
            <a:chOff x="3847846" y="2427366"/>
            <a:chExt cx="1800000" cy="18093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847846" y="2436682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641" b="66276" l="34180" r="663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2" t="31667" r="33333" b="33333"/>
            <a:stretch/>
          </p:blipFill>
          <p:spPr>
            <a:xfrm>
              <a:off x="4183023" y="2427366"/>
              <a:ext cx="1123811" cy="179415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242888" y="2124798"/>
            <a:ext cx="1080000" cy="1080000"/>
            <a:chOff x="6242888" y="2124798"/>
            <a:chExt cx="1080000" cy="108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242888" y="212479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890" y="2196507"/>
              <a:ext cx="767996" cy="93658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144151" y="654776"/>
            <a:ext cx="1080000" cy="1080000"/>
            <a:chOff x="3144151" y="654776"/>
            <a:chExt cx="1080000" cy="108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44151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00144" y="728936"/>
              <a:ext cx="568014" cy="92746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4692879" y="654776"/>
            <a:ext cx="1080000" cy="1080000"/>
            <a:chOff x="4692879" y="654776"/>
            <a:chExt cx="1080000" cy="10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692879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717" y="691504"/>
              <a:ext cx="1002323" cy="1002323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593073" y="2124798"/>
            <a:ext cx="1080000" cy="1080000"/>
            <a:chOff x="1593073" y="2124798"/>
            <a:chExt cx="1080000" cy="108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93073" y="212479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270" y="2142149"/>
              <a:ext cx="1037492" cy="103749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242888" y="654776"/>
            <a:ext cx="1080000" cy="1080000"/>
            <a:chOff x="6242888" y="654776"/>
            <a:chExt cx="1080000" cy="108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42888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3" b="8019"/>
            <a:stretch/>
          </p:blipFill>
          <p:spPr>
            <a:xfrm>
              <a:off x="6362821" y="691504"/>
              <a:ext cx="840134" cy="100915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593073" y="3594820"/>
            <a:ext cx="1080000" cy="1115854"/>
            <a:chOff x="1593073" y="3594820"/>
            <a:chExt cx="1080000" cy="111585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593073" y="3594820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73" y="3632425"/>
              <a:ext cx="1078249" cy="107824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68984" y="5076185"/>
            <a:ext cx="1080000" cy="1080000"/>
            <a:chOff x="3168984" y="5076185"/>
            <a:chExt cx="1080000" cy="10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168984" y="507618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860" y="5120885"/>
              <a:ext cx="990600" cy="99060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744895" y="5076185"/>
            <a:ext cx="1080000" cy="1080000"/>
            <a:chOff x="4744895" y="5076185"/>
            <a:chExt cx="1080000" cy="10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744895" y="507618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960" y="5141907"/>
              <a:ext cx="925869" cy="92586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595424" y="654776"/>
            <a:ext cx="1080000" cy="1080000"/>
            <a:chOff x="1595424" y="654776"/>
            <a:chExt cx="1080000" cy="108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95424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502" y="662355"/>
              <a:ext cx="1063869" cy="1063869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6242888" y="3594820"/>
            <a:ext cx="1080000" cy="1080000"/>
            <a:chOff x="6242888" y="3594820"/>
            <a:chExt cx="1080000" cy="108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242888" y="3594820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06" y="3634938"/>
              <a:ext cx="999763" cy="99976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6242888" y="5064842"/>
            <a:ext cx="1080000" cy="1080000"/>
            <a:chOff x="6242888" y="5064842"/>
            <a:chExt cx="1080000" cy="10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242888" y="5064842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06" y="5108439"/>
              <a:ext cx="959337" cy="95933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1593073" y="5064842"/>
            <a:ext cx="1080000" cy="1080000"/>
            <a:chOff x="1593073" y="5064842"/>
            <a:chExt cx="1080000" cy="10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593073" y="5064842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1" b="3205"/>
            <a:stretch/>
          </p:blipFill>
          <p:spPr>
            <a:xfrm>
              <a:off x="1655663" y="5182243"/>
              <a:ext cx="959522" cy="874641"/>
            </a:xfrm>
            <a:prstGeom prst="rect">
              <a:avLst/>
            </a:prstGeom>
          </p:spPr>
        </p:pic>
      </p:grpSp>
      <p:sp>
        <p:nvSpPr>
          <p:cNvPr id="46" name="Стрелка вверх 45"/>
          <p:cNvSpPr/>
          <p:nvPr/>
        </p:nvSpPr>
        <p:spPr>
          <a:xfrm rot="18764388">
            <a:off x="2992796" y="1511862"/>
            <a:ext cx="324000" cy="1260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rot="13728856">
            <a:off x="2982581" y="4039117"/>
            <a:ext cx="349034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950363">
            <a:off x="4826584" y="1744485"/>
            <a:ext cx="324000" cy="756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2793454">
            <a:off x="5662239" y="1518694"/>
            <a:ext cx="324000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20600941">
            <a:off x="3931106" y="1747921"/>
            <a:ext cx="324000" cy="756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11999689">
            <a:off x="3872132" y="4367518"/>
            <a:ext cx="349034" cy="679987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9848348">
            <a:off x="4922388" y="4346283"/>
            <a:ext cx="349034" cy="679987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4256034">
            <a:off x="5658330" y="2629819"/>
            <a:ext cx="349034" cy="790938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6435525">
            <a:off x="5668606" y="3551089"/>
            <a:ext cx="349034" cy="804931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7344417">
            <a:off x="2929490" y="2511424"/>
            <a:ext cx="324000" cy="864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15305620">
            <a:off x="2969446" y="3419068"/>
            <a:ext cx="324000" cy="864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7839054">
            <a:off x="5672829" y="4034859"/>
            <a:ext cx="349034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78" y="2920513"/>
            <a:ext cx="3580321" cy="358032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" y="5700079"/>
            <a:ext cx="1092986" cy="110159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12041" r="9712" b="11316"/>
          <a:stretch/>
        </p:blipFill>
        <p:spPr>
          <a:xfrm>
            <a:off x="1392187" y="430771"/>
            <a:ext cx="6195528" cy="59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2025-11-23T07:55:43Z</dcterms:created>
  <dcterms:modified xsi:type="dcterms:W3CDTF">2025-11-23T09:09:12Z</dcterms:modified>
</cp:coreProperties>
</file>