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F3A0-0926-489E-B98C-A750F7957084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889EE-DD3D-475A-8B4B-F1B3D2C88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293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F3A0-0926-489E-B98C-A750F7957084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889EE-DD3D-475A-8B4B-F1B3D2C88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165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F3A0-0926-489E-B98C-A750F7957084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889EE-DD3D-475A-8B4B-F1B3D2C88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200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F3A0-0926-489E-B98C-A750F7957084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889EE-DD3D-475A-8B4B-F1B3D2C88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774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F3A0-0926-489E-B98C-A750F7957084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889EE-DD3D-475A-8B4B-F1B3D2C88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675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F3A0-0926-489E-B98C-A750F7957084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889EE-DD3D-475A-8B4B-F1B3D2C88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985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F3A0-0926-489E-B98C-A750F7957084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889EE-DD3D-475A-8B4B-F1B3D2C88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424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F3A0-0926-489E-B98C-A750F7957084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889EE-DD3D-475A-8B4B-F1B3D2C88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807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F3A0-0926-489E-B98C-A750F7957084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889EE-DD3D-475A-8B4B-F1B3D2C88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437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F3A0-0926-489E-B98C-A750F7957084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889EE-DD3D-475A-8B4B-F1B3D2C88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182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7F3A0-0926-489E-B98C-A750F7957084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889EE-DD3D-475A-8B4B-F1B3D2C88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852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7F3A0-0926-489E-B98C-A750F7957084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889EE-DD3D-475A-8B4B-F1B3D2C88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52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125415" y="378070"/>
            <a:ext cx="6734908" cy="604910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18"/>
          <p:cNvGrpSpPr/>
          <p:nvPr/>
        </p:nvGrpSpPr>
        <p:grpSpPr>
          <a:xfrm>
            <a:off x="3592869" y="2496164"/>
            <a:ext cx="1800000" cy="1809316"/>
            <a:chOff x="3847846" y="2427366"/>
            <a:chExt cx="1800000" cy="1809316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3847846" y="2436682"/>
              <a:ext cx="1800000" cy="180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1641" b="66276" l="34180" r="6630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82" t="31667" r="33333" b="33333"/>
            <a:stretch/>
          </p:blipFill>
          <p:spPr>
            <a:xfrm>
              <a:off x="4183023" y="2427366"/>
              <a:ext cx="1123811" cy="1794154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6242888" y="2124798"/>
            <a:ext cx="1080000" cy="1080000"/>
            <a:chOff x="6242888" y="2124798"/>
            <a:chExt cx="1080000" cy="108000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6242888" y="2124798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8890" y="2196507"/>
              <a:ext cx="767996" cy="936581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3144151" y="654776"/>
            <a:ext cx="1080000" cy="1080000"/>
            <a:chOff x="3144151" y="654776"/>
            <a:chExt cx="1080000" cy="1080000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3144151" y="654776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400144" y="728936"/>
              <a:ext cx="568014" cy="927461"/>
            </a:xfrm>
            <a:prstGeom prst="rect">
              <a:avLst/>
            </a:prstGeom>
          </p:spPr>
        </p:pic>
      </p:grpSp>
      <p:grpSp>
        <p:nvGrpSpPr>
          <p:cNvPr id="25" name="Группа 24"/>
          <p:cNvGrpSpPr/>
          <p:nvPr/>
        </p:nvGrpSpPr>
        <p:grpSpPr>
          <a:xfrm>
            <a:off x="4692879" y="654776"/>
            <a:ext cx="1080000" cy="1080000"/>
            <a:chOff x="4692879" y="654776"/>
            <a:chExt cx="1080000" cy="108000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4692879" y="654776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1717" y="691504"/>
              <a:ext cx="1002323" cy="1002323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1593073" y="2124798"/>
            <a:ext cx="1080000" cy="1080000"/>
            <a:chOff x="1593073" y="2124798"/>
            <a:chExt cx="1080000" cy="108000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593073" y="2124798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8270" y="2142149"/>
              <a:ext cx="1037492" cy="1037492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6242888" y="654776"/>
            <a:ext cx="1080000" cy="1080000"/>
            <a:chOff x="6242888" y="654776"/>
            <a:chExt cx="1080000" cy="1080000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6242888" y="654776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903" b="8019"/>
            <a:stretch/>
          </p:blipFill>
          <p:spPr>
            <a:xfrm>
              <a:off x="6362821" y="691504"/>
              <a:ext cx="840134" cy="1009153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1593073" y="3594820"/>
            <a:ext cx="1080000" cy="1115854"/>
            <a:chOff x="1593073" y="3594820"/>
            <a:chExt cx="1080000" cy="1115854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1593073" y="3594820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3073" y="3632425"/>
              <a:ext cx="1078249" cy="1078249"/>
            </a:xfrm>
            <a:prstGeom prst="rect">
              <a:avLst/>
            </a:prstGeom>
          </p:spPr>
        </p:pic>
      </p:grpSp>
      <p:grpSp>
        <p:nvGrpSpPr>
          <p:cNvPr id="34" name="Группа 33"/>
          <p:cNvGrpSpPr/>
          <p:nvPr/>
        </p:nvGrpSpPr>
        <p:grpSpPr>
          <a:xfrm>
            <a:off x="3168984" y="5076185"/>
            <a:ext cx="1080000" cy="1080000"/>
            <a:chOff x="3168984" y="5076185"/>
            <a:chExt cx="1080000" cy="108000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3168984" y="5076185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6860" y="5120885"/>
              <a:ext cx="990600" cy="990600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4744895" y="5076185"/>
            <a:ext cx="1080000" cy="1080000"/>
            <a:chOff x="4744895" y="5076185"/>
            <a:chExt cx="1080000" cy="1080000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4744895" y="5076185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1960" y="5141907"/>
              <a:ext cx="925869" cy="925869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1595424" y="654776"/>
            <a:ext cx="1080000" cy="1080000"/>
            <a:chOff x="1595424" y="654776"/>
            <a:chExt cx="1080000" cy="1080000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1595424" y="654776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9502" y="662355"/>
              <a:ext cx="1063869" cy="1063869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6242888" y="3594820"/>
            <a:ext cx="1080000" cy="1080000"/>
            <a:chOff x="6242888" y="3594820"/>
            <a:chExt cx="1080000" cy="1080000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6242888" y="3594820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3006" y="3634938"/>
              <a:ext cx="999763" cy="999763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6242888" y="5064842"/>
            <a:ext cx="1080000" cy="1080000"/>
            <a:chOff x="6242888" y="5064842"/>
            <a:chExt cx="1080000" cy="1080000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6242888" y="5064842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3006" y="5108439"/>
              <a:ext cx="959337" cy="959337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1593073" y="5064842"/>
            <a:ext cx="1080000" cy="1080000"/>
            <a:chOff x="1593073" y="5064842"/>
            <a:chExt cx="1080000" cy="1080000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1593073" y="5064842"/>
              <a:ext cx="1080000" cy="108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3" name="Рисунок 42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41" b="3205"/>
            <a:stretch/>
          </p:blipFill>
          <p:spPr>
            <a:xfrm>
              <a:off x="1655663" y="5182243"/>
              <a:ext cx="959522" cy="874641"/>
            </a:xfrm>
            <a:prstGeom prst="rect">
              <a:avLst/>
            </a:prstGeom>
          </p:spPr>
        </p:pic>
      </p:grpSp>
      <p:sp>
        <p:nvSpPr>
          <p:cNvPr id="46" name="Стрелка вверх 45"/>
          <p:cNvSpPr/>
          <p:nvPr/>
        </p:nvSpPr>
        <p:spPr>
          <a:xfrm rot="18764388">
            <a:off x="2992796" y="1511862"/>
            <a:ext cx="324000" cy="1260000"/>
          </a:xfrm>
          <a:prstGeom prst="upArrow">
            <a:avLst/>
          </a:prstGeom>
          <a:solidFill>
            <a:srgbClr val="00B0F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верх 46"/>
          <p:cNvSpPr/>
          <p:nvPr/>
        </p:nvSpPr>
        <p:spPr>
          <a:xfrm rot="13728856">
            <a:off x="2982581" y="4039117"/>
            <a:ext cx="349034" cy="1264782"/>
          </a:xfrm>
          <a:prstGeom prst="upArrow">
            <a:avLst/>
          </a:prstGeom>
          <a:solidFill>
            <a:srgbClr val="00B0F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верх 47"/>
          <p:cNvSpPr/>
          <p:nvPr/>
        </p:nvSpPr>
        <p:spPr>
          <a:xfrm rot="950363">
            <a:off x="4826584" y="1744485"/>
            <a:ext cx="324000" cy="756000"/>
          </a:xfrm>
          <a:prstGeom prst="upArrow">
            <a:avLst/>
          </a:prstGeom>
          <a:solidFill>
            <a:srgbClr val="00B0F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 вверх 48"/>
          <p:cNvSpPr/>
          <p:nvPr/>
        </p:nvSpPr>
        <p:spPr>
          <a:xfrm rot="2793454">
            <a:off x="5662239" y="1518694"/>
            <a:ext cx="324000" cy="1264782"/>
          </a:xfrm>
          <a:prstGeom prst="upArrow">
            <a:avLst/>
          </a:prstGeom>
          <a:solidFill>
            <a:srgbClr val="00B0F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 вверх 49"/>
          <p:cNvSpPr/>
          <p:nvPr/>
        </p:nvSpPr>
        <p:spPr>
          <a:xfrm rot="20600941">
            <a:off x="3931106" y="1747921"/>
            <a:ext cx="324000" cy="756000"/>
          </a:xfrm>
          <a:prstGeom prst="upArrow">
            <a:avLst/>
          </a:prstGeom>
          <a:solidFill>
            <a:srgbClr val="00B0F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верх 50"/>
          <p:cNvSpPr/>
          <p:nvPr/>
        </p:nvSpPr>
        <p:spPr>
          <a:xfrm rot="11999689">
            <a:off x="3872132" y="4367518"/>
            <a:ext cx="349034" cy="679987"/>
          </a:xfrm>
          <a:prstGeom prst="upArrow">
            <a:avLst/>
          </a:prstGeom>
          <a:solidFill>
            <a:srgbClr val="00B0F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верх 51"/>
          <p:cNvSpPr/>
          <p:nvPr/>
        </p:nvSpPr>
        <p:spPr>
          <a:xfrm rot="9848348">
            <a:off x="4922388" y="4346283"/>
            <a:ext cx="349034" cy="679987"/>
          </a:xfrm>
          <a:prstGeom prst="upArrow">
            <a:avLst/>
          </a:prstGeom>
          <a:solidFill>
            <a:srgbClr val="00B0F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 вверх 52"/>
          <p:cNvSpPr/>
          <p:nvPr/>
        </p:nvSpPr>
        <p:spPr>
          <a:xfrm rot="4256034">
            <a:off x="5658330" y="2629819"/>
            <a:ext cx="349034" cy="790938"/>
          </a:xfrm>
          <a:prstGeom prst="upArrow">
            <a:avLst/>
          </a:prstGeom>
          <a:solidFill>
            <a:srgbClr val="00B0F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верх 53"/>
          <p:cNvSpPr/>
          <p:nvPr/>
        </p:nvSpPr>
        <p:spPr>
          <a:xfrm rot="6435525">
            <a:off x="5668606" y="3551089"/>
            <a:ext cx="349034" cy="804931"/>
          </a:xfrm>
          <a:prstGeom prst="upArrow">
            <a:avLst/>
          </a:prstGeom>
          <a:solidFill>
            <a:srgbClr val="00B0F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 вверх 54"/>
          <p:cNvSpPr/>
          <p:nvPr/>
        </p:nvSpPr>
        <p:spPr>
          <a:xfrm rot="17344417">
            <a:off x="2929490" y="2511424"/>
            <a:ext cx="324000" cy="864000"/>
          </a:xfrm>
          <a:prstGeom prst="upArrow">
            <a:avLst/>
          </a:prstGeom>
          <a:solidFill>
            <a:srgbClr val="00B0F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верх 55"/>
          <p:cNvSpPr/>
          <p:nvPr/>
        </p:nvSpPr>
        <p:spPr>
          <a:xfrm rot="15305620">
            <a:off x="2969446" y="3419068"/>
            <a:ext cx="324000" cy="864000"/>
          </a:xfrm>
          <a:prstGeom prst="upArrow">
            <a:avLst/>
          </a:prstGeom>
          <a:solidFill>
            <a:srgbClr val="00B0F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трелка вверх 56"/>
          <p:cNvSpPr/>
          <p:nvPr/>
        </p:nvSpPr>
        <p:spPr>
          <a:xfrm rot="7839054">
            <a:off x="5672829" y="4034859"/>
            <a:ext cx="349034" cy="1264782"/>
          </a:xfrm>
          <a:prstGeom prst="upArrow">
            <a:avLst/>
          </a:prstGeom>
          <a:solidFill>
            <a:srgbClr val="00B0F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078" y="2920513"/>
            <a:ext cx="3580321" cy="3580321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83" y="5700079"/>
            <a:ext cx="1092986" cy="1101592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5" t="12041" r="9712" b="11316"/>
          <a:stretch/>
        </p:blipFill>
        <p:spPr>
          <a:xfrm>
            <a:off x="1408922" y="494522"/>
            <a:ext cx="6195528" cy="592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04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2025-11-23T07:55:43Z</dcterms:created>
  <dcterms:modified xsi:type="dcterms:W3CDTF">2025-11-23T09:05:28Z</dcterms:modified>
</cp:coreProperties>
</file>