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0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8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9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6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2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4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4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1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5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9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EC1C-9D0A-48A4-9E86-502B921EBB61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4331-47D4-46BA-BCFA-8C6E08EB2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79F94E-4FB3-4A17-BFE5-01D66737E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6CF4F0-9C6B-41F6-A40D-2498688D5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t="3566" r="20204" b="4584"/>
          <a:stretch/>
        </p:blipFill>
        <p:spPr>
          <a:xfrm>
            <a:off x="3024365" y="655148"/>
            <a:ext cx="3933825" cy="5879004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981B051-899C-42BD-843F-EC25DD3B0790}"/>
              </a:ext>
            </a:extLst>
          </p:cNvPr>
          <p:cNvGrpSpPr/>
          <p:nvPr/>
        </p:nvGrpSpPr>
        <p:grpSpPr>
          <a:xfrm>
            <a:off x="5219272" y="1239032"/>
            <a:ext cx="900000" cy="900000"/>
            <a:chOff x="8884386" y="1474049"/>
            <a:chExt cx="900000" cy="9000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111AA638-5762-4AE3-A8BC-6ECB3512E212}"/>
                </a:ext>
              </a:extLst>
            </p:cNvPr>
            <p:cNvSpPr/>
            <p:nvPr/>
          </p:nvSpPr>
          <p:spPr>
            <a:xfrm>
              <a:off x="8884386" y="1474049"/>
              <a:ext cx="900000" cy="90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5F2FD60-E6E2-430E-9077-ACA70855FF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952" b="71825" l="76729" r="936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19" t="53968" r="4285" b="26191"/>
            <a:stretch/>
          </p:blipFill>
          <p:spPr>
            <a:xfrm>
              <a:off x="8933118" y="1505345"/>
              <a:ext cx="802536" cy="7548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33CD0C-8839-443C-AB9C-0980AEC60BAE}"/>
              </a:ext>
            </a:extLst>
          </p:cNvPr>
          <p:cNvGrpSpPr/>
          <p:nvPr/>
        </p:nvGrpSpPr>
        <p:grpSpPr>
          <a:xfrm>
            <a:off x="3997552" y="1239032"/>
            <a:ext cx="900000" cy="900000"/>
            <a:chOff x="7784361" y="1474049"/>
            <a:chExt cx="900000" cy="9000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09A58C70-2116-420E-A700-0FCFCE0505F8}"/>
                </a:ext>
              </a:extLst>
            </p:cNvPr>
            <p:cNvSpPr/>
            <p:nvPr/>
          </p:nvSpPr>
          <p:spPr>
            <a:xfrm>
              <a:off x="7784361" y="1474049"/>
              <a:ext cx="900000" cy="90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87F9BDD-386D-4BD0-9EC3-59FF8E592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38" b="93770" l="75879" r="92812">
                          <a14:foregroundMark x1="82748" y1="93770" x2="82748" y2="93770"/>
                          <a14:foregroundMark x1="92971" y1="84505" x2="92971" y2="84505"/>
                          <a14:foregroundMark x1="84026" y1="76038" x2="84026" y2="760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67" t="74739" r="5695" b="4583"/>
            <a:stretch/>
          </p:blipFill>
          <p:spPr>
            <a:xfrm rot="16200000">
              <a:off x="7893503" y="1574075"/>
              <a:ext cx="681716" cy="69994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D622B8-5DCE-4123-94E0-6E1B484E00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649">
            <a:off x="4004586" y="1963165"/>
            <a:ext cx="1973380" cy="19362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75AACE-6643-4C8F-9F73-3ACDEEEA27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25" y="1941288"/>
            <a:ext cx="1980000" cy="19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17AEB9-F52B-488A-8673-61DD6527AE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8243">
            <a:off x="4215933" y="2109757"/>
            <a:ext cx="1890228" cy="18902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B894F09-C3B1-47D4-A487-482C220AB5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4" y="2075452"/>
            <a:ext cx="1212725" cy="181908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110E96-D651-4021-B790-3E4377EA64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1" y="2104488"/>
            <a:ext cx="1833450" cy="192421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48C1DB-BC48-4E3C-88C5-51FCB60AEF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30" y="2177860"/>
            <a:ext cx="1788990" cy="178899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1094D77-D009-4067-BDF5-FE5BC70206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72" y="2590035"/>
            <a:ext cx="3714816" cy="3714816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7D0645-A62E-4750-93F8-6CB916D9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069" y="536482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79" y="1990915"/>
            <a:ext cx="1988161" cy="19881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t="21848" r="11920" b="15828"/>
          <a:stretch/>
        </p:blipFill>
        <p:spPr>
          <a:xfrm>
            <a:off x="4048282" y="2244044"/>
            <a:ext cx="1967948" cy="1630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22693" r="8525" b="20513"/>
          <a:stretch/>
        </p:blipFill>
        <p:spPr>
          <a:xfrm>
            <a:off x="4118829" y="2054187"/>
            <a:ext cx="1760855" cy="178095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44" y="2161015"/>
            <a:ext cx="2673864" cy="17825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EFC4046-48EF-4048-8CA8-86F4BD726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7369" y="429791"/>
            <a:ext cx="3869774" cy="386977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3079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2025-11-23T07:04:30Z</dcterms:created>
  <dcterms:modified xsi:type="dcterms:W3CDTF">2025-11-23T07:28:49Z</dcterms:modified>
</cp:coreProperties>
</file>