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6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E06C-4FC7-4A32-8FF2-204FAE59EE2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16AA-CFC8-43DA-A4CF-1B84F8FA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1083366" y="1212573"/>
            <a:ext cx="7911548" cy="5237923"/>
            <a:chOff x="1371066" y="1086192"/>
            <a:chExt cx="7972400" cy="5237923"/>
          </a:xfrm>
          <a:effectLst>
            <a:glow>
              <a:schemeClr val="accent6">
                <a:lumMod val="20000"/>
                <a:lumOff val="80000"/>
              </a:schemeClr>
            </a:glo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71066" y="1086192"/>
              <a:ext cx="7972400" cy="5237923"/>
            </a:xfrm>
            <a:prstGeom prst="roundRect">
              <a:avLst/>
            </a:prstGeom>
            <a:solidFill>
              <a:schemeClr val="bg1">
                <a:alpha val="28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560" b="83243" l="3692" r="96462">
                          <a14:foregroundMark x1="61231" y1="19369" x2="17077" y2="18390"/>
                          <a14:foregroundMark x1="40923" y1="82372" x2="40923" y2="80631"/>
                          <a14:foregroundMark x1="68154" y1="18390" x2="67846" y2="19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" t="16137" r="3651" b="16428"/>
            <a:stretch/>
          </p:blipFill>
          <p:spPr>
            <a:xfrm rot="16200000">
              <a:off x="2625130" y="1056363"/>
              <a:ext cx="5068134" cy="5288489"/>
            </a:xfrm>
            <a:prstGeom prst="rect">
              <a:avLst/>
            </a:prstGeom>
            <a:effectLst>
              <a:glow rad="127000">
                <a:schemeClr val="accent6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47" y="4322822"/>
            <a:ext cx="1007904" cy="10287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7181035" y="3275092"/>
            <a:ext cx="1977808" cy="1153777"/>
            <a:chOff x="4739992" y="2496966"/>
            <a:chExt cx="2401306" cy="14338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6182">
              <a:off x="5912342" y="2660884"/>
              <a:ext cx="1228956" cy="122895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83" y="2496966"/>
              <a:ext cx="1228956" cy="122895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1534" flipH="1">
              <a:off x="4739992" y="2701906"/>
              <a:ext cx="1228956" cy="122895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80" y="1669139"/>
            <a:ext cx="688559" cy="122410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69" y="3013834"/>
            <a:ext cx="755694" cy="7556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67" y="2993593"/>
            <a:ext cx="923192" cy="92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78" y="2893925"/>
            <a:ext cx="958056" cy="9580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6" y="4561605"/>
            <a:ext cx="879231" cy="87923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0413">
            <a:off x="5912954" y="1387962"/>
            <a:ext cx="1135992" cy="1135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59" name="Группа 58"/>
          <p:cNvGrpSpPr/>
          <p:nvPr/>
        </p:nvGrpSpPr>
        <p:grpSpPr>
          <a:xfrm>
            <a:off x="2396977" y="3875630"/>
            <a:ext cx="1405305" cy="1547445"/>
            <a:chOff x="1383324" y="2277208"/>
            <a:chExt cx="1405305" cy="154744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61" name="Овальная выноска 60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66167" y="2444533"/>
              <a:ext cx="898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 - ЖУ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92335" y="2250054"/>
            <a:ext cx="1408445" cy="1547445"/>
            <a:chOff x="1383324" y="2277208"/>
            <a:chExt cx="1408445" cy="154744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25" name="Овальная выноска 24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07727" y="2434825"/>
              <a:ext cx="984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 - ЖЕ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00437" y="3795933"/>
            <a:ext cx="1431622" cy="1547445"/>
            <a:chOff x="1383324" y="2277208"/>
            <a:chExt cx="1431622" cy="154744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29" name="Овальная выноска 28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289" y="2426414"/>
              <a:ext cx="973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 - ЖО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096398" y="2750392"/>
            <a:ext cx="3671809" cy="3101583"/>
            <a:chOff x="9478652" y="2363109"/>
            <a:chExt cx="2547695" cy="207264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90120" y="2399522"/>
              <a:ext cx="2036227" cy="2036227"/>
            </a:xfrm>
            <a:prstGeom prst="rect">
              <a:avLst/>
            </a:prstGeom>
          </p:spPr>
        </p:pic>
        <p:grpSp>
          <p:nvGrpSpPr>
            <p:cNvPr id="64" name="Группа 63"/>
            <p:cNvGrpSpPr/>
            <p:nvPr/>
          </p:nvGrpSpPr>
          <p:grpSpPr>
            <a:xfrm rot="19467431">
              <a:off x="9478652" y="2363109"/>
              <a:ext cx="1977808" cy="1153777"/>
              <a:chOff x="4739992" y="2496966"/>
              <a:chExt cx="2401306" cy="1433896"/>
            </a:xfrm>
          </p:grpSpPr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16182">
                <a:off x="5912342" y="2660884"/>
                <a:ext cx="1228956" cy="1228956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183" y="2496966"/>
                <a:ext cx="1228956" cy="1228956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61534" flipH="1">
                <a:off x="4739992" y="2701906"/>
                <a:ext cx="1228956" cy="1228956"/>
              </a:xfrm>
              <a:prstGeom prst="rect">
                <a:avLst/>
              </a:prstGeom>
            </p:spPr>
          </p:pic>
        </p:grp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" y="5674977"/>
            <a:ext cx="1078711" cy="97927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33" y="1540271"/>
            <a:ext cx="867400" cy="867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19">
            <a:off x="4269929" y="5324874"/>
            <a:ext cx="886431" cy="9190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88" y="3267237"/>
            <a:ext cx="2877420" cy="2877420"/>
          </a:xfrm>
          <a:prstGeom prst="rect">
            <a:avLst/>
          </a:prstGeom>
          <a:noFill/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r="22706" b="7213"/>
          <a:stretch/>
        </p:blipFill>
        <p:spPr>
          <a:xfrm>
            <a:off x="6826916" y="1341229"/>
            <a:ext cx="2246244" cy="370453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169219" y="1719792"/>
            <a:ext cx="1435067" cy="1547445"/>
            <a:chOff x="1383324" y="2277208"/>
            <a:chExt cx="1435067" cy="15474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324" y="2892669"/>
              <a:ext cx="931984" cy="931984"/>
            </a:xfrm>
            <a:prstGeom prst="rect">
              <a:avLst/>
            </a:prstGeom>
          </p:spPr>
        </p:pic>
        <p:sp>
          <p:nvSpPr>
            <p:cNvPr id="7" name="Овальная выноска 6"/>
            <p:cNvSpPr/>
            <p:nvPr/>
          </p:nvSpPr>
          <p:spPr>
            <a:xfrm>
              <a:off x="1849315" y="2277208"/>
              <a:ext cx="939314" cy="61546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3930" y="2431003"/>
              <a:ext cx="934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 - ЖА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444 4.07407E-6 C 0.06419 4.07407E-6 0.0888 0.08472 0.0888 0.1537 L 0.0888 0.30763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8112 -4.81481E-6 C 0.11732 -4.81481E-6 0.16224 -0.05925 0.16224 -0.10717 L 0.16224 -0.21342 " pathEditMode="relative" rAng="0" ptsTypes="AAAA">
                                      <p:cBhvr>
                                        <p:cTn id="2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4675 -7.40741E-7 C 0.06771 -7.40741E-7 0.09375 0.06134 0.09375 0.11181 L 0.09375 0.22431 " pathEditMode="relative" rAng="0" ptsTypes="AA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8321 -0.0881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2025-11-22T20:00:17Z</dcterms:created>
  <dcterms:modified xsi:type="dcterms:W3CDTF">2025-11-22T20:00:44Z</dcterms:modified>
</cp:coreProperties>
</file>