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00FF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A70-60E4-4F12-9D72-4C7B42D8B0A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1D3-618D-4EA2-B8D8-624EEFCBE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40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A70-60E4-4F12-9D72-4C7B42D8B0A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1D3-618D-4EA2-B8D8-624EEFCBE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9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A70-60E4-4F12-9D72-4C7B42D8B0A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1D3-618D-4EA2-B8D8-624EEFCBE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1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A70-60E4-4F12-9D72-4C7B42D8B0A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1D3-618D-4EA2-B8D8-624EEFCBE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62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A70-60E4-4F12-9D72-4C7B42D8B0A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1D3-618D-4EA2-B8D8-624EEFCBE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74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A70-60E4-4F12-9D72-4C7B42D8B0A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1D3-618D-4EA2-B8D8-624EEFCBE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82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A70-60E4-4F12-9D72-4C7B42D8B0A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1D3-618D-4EA2-B8D8-624EEFCBE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1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A70-60E4-4F12-9D72-4C7B42D8B0A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1D3-618D-4EA2-B8D8-624EEFCBE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15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A70-60E4-4F12-9D72-4C7B42D8B0A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1D3-618D-4EA2-B8D8-624EEFCBE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72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A70-60E4-4F12-9D72-4C7B42D8B0A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1D3-618D-4EA2-B8D8-624EEFCBE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8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A70-60E4-4F12-9D72-4C7B42D8B0A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1D3-618D-4EA2-B8D8-624EEFCBE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96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EA70-60E4-4F12-9D72-4C7B42D8B0A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A61D3-618D-4EA2-B8D8-624EEFCBE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51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45440"/>
          </a:xfrm>
          <a:prstGeom prst="rect">
            <a:avLst/>
          </a:prstGeom>
        </p:spPr>
      </p:pic>
      <p:sp>
        <p:nvSpPr>
          <p:cNvPr id="62" name="Скругленный прямоугольник 61"/>
          <p:cNvSpPr/>
          <p:nvPr/>
        </p:nvSpPr>
        <p:spPr>
          <a:xfrm>
            <a:off x="800399" y="1055076"/>
            <a:ext cx="8642539" cy="4440115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625301" y="1214103"/>
            <a:ext cx="1620001" cy="1620000"/>
            <a:chOff x="7026266" y="2623459"/>
            <a:chExt cx="1260000" cy="1260000"/>
          </a:xfrm>
        </p:grpSpPr>
        <p:sp>
          <p:nvSpPr>
            <p:cNvPr id="12" name="Овал 11"/>
            <p:cNvSpPr/>
            <p:nvPr/>
          </p:nvSpPr>
          <p:spPr>
            <a:xfrm>
              <a:off x="7026266" y="2623459"/>
              <a:ext cx="1260000" cy="12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372" y="2649378"/>
              <a:ext cx="1057587" cy="110924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4" name="Группа 13"/>
          <p:cNvGrpSpPr/>
          <p:nvPr/>
        </p:nvGrpSpPr>
        <p:grpSpPr>
          <a:xfrm>
            <a:off x="4308393" y="1188770"/>
            <a:ext cx="1620000" cy="1671191"/>
            <a:chOff x="7026266" y="2583644"/>
            <a:chExt cx="1260000" cy="1299815"/>
          </a:xfrm>
        </p:grpSpPr>
        <p:sp>
          <p:nvSpPr>
            <p:cNvPr id="15" name="Овал 14"/>
            <p:cNvSpPr/>
            <p:nvPr/>
          </p:nvSpPr>
          <p:spPr>
            <a:xfrm>
              <a:off x="7026266" y="2623459"/>
              <a:ext cx="1260000" cy="12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374" y="2583644"/>
              <a:ext cx="1185099" cy="124298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7" name="Группа 16"/>
          <p:cNvGrpSpPr/>
          <p:nvPr/>
        </p:nvGrpSpPr>
        <p:grpSpPr>
          <a:xfrm>
            <a:off x="7721687" y="3657500"/>
            <a:ext cx="1607991" cy="1620000"/>
            <a:chOff x="7026266" y="2623459"/>
            <a:chExt cx="1260000" cy="1260000"/>
          </a:xfrm>
        </p:grpSpPr>
        <p:sp>
          <p:nvSpPr>
            <p:cNvPr id="18" name="Овал 17"/>
            <p:cNvSpPr/>
            <p:nvPr/>
          </p:nvSpPr>
          <p:spPr>
            <a:xfrm>
              <a:off x="7026266" y="2623459"/>
              <a:ext cx="1260000" cy="12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8" t="26175" r="15080" b="17445"/>
            <a:stretch/>
          </p:blipFill>
          <p:spPr>
            <a:xfrm>
              <a:off x="7068133" y="2774767"/>
              <a:ext cx="1178109" cy="95738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0" name="Группа 19"/>
          <p:cNvGrpSpPr/>
          <p:nvPr/>
        </p:nvGrpSpPr>
        <p:grpSpPr>
          <a:xfrm>
            <a:off x="947534" y="1214103"/>
            <a:ext cx="1620000" cy="1620000"/>
            <a:chOff x="7026266" y="2623459"/>
            <a:chExt cx="1260000" cy="1260000"/>
          </a:xfrm>
        </p:grpSpPr>
        <p:sp>
          <p:nvSpPr>
            <p:cNvPr id="21" name="Овал 20"/>
            <p:cNvSpPr/>
            <p:nvPr/>
          </p:nvSpPr>
          <p:spPr>
            <a:xfrm>
              <a:off x="7026266" y="2623459"/>
              <a:ext cx="1260000" cy="12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178" y="2631965"/>
              <a:ext cx="1185099" cy="124298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3" name="Группа 22"/>
          <p:cNvGrpSpPr/>
          <p:nvPr/>
        </p:nvGrpSpPr>
        <p:grpSpPr>
          <a:xfrm>
            <a:off x="2615271" y="3714557"/>
            <a:ext cx="1620000" cy="1631856"/>
            <a:chOff x="7026266" y="2613700"/>
            <a:chExt cx="1260000" cy="1343079"/>
          </a:xfrm>
        </p:grpSpPr>
        <p:sp>
          <p:nvSpPr>
            <p:cNvPr id="24" name="Овал 23"/>
            <p:cNvSpPr/>
            <p:nvPr/>
          </p:nvSpPr>
          <p:spPr>
            <a:xfrm>
              <a:off x="7026266" y="2623458"/>
              <a:ext cx="1260000" cy="133332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8" b="16650"/>
            <a:stretch/>
          </p:blipFill>
          <p:spPr>
            <a:xfrm>
              <a:off x="7121777" y="2613700"/>
              <a:ext cx="1100992" cy="123940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6" name="Группа 25"/>
          <p:cNvGrpSpPr/>
          <p:nvPr/>
        </p:nvGrpSpPr>
        <p:grpSpPr>
          <a:xfrm>
            <a:off x="6038603" y="3698270"/>
            <a:ext cx="1620000" cy="1620000"/>
            <a:chOff x="7026266" y="2623459"/>
            <a:chExt cx="1260000" cy="1260000"/>
          </a:xfrm>
        </p:grpSpPr>
        <p:sp>
          <p:nvSpPr>
            <p:cNvPr id="27" name="Овал 26"/>
            <p:cNvSpPr/>
            <p:nvPr/>
          </p:nvSpPr>
          <p:spPr>
            <a:xfrm>
              <a:off x="7026266" y="2623459"/>
              <a:ext cx="1260000" cy="12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209" y="2649378"/>
              <a:ext cx="1163317" cy="122014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9" name="Группа 28"/>
          <p:cNvGrpSpPr/>
          <p:nvPr/>
        </p:nvGrpSpPr>
        <p:grpSpPr>
          <a:xfrm>
            <a:off x="6005187" y="1240743"/>
            <a:ext cx="1620000" cy="1620000"/>
            <a:chOff x="7026266" y="2623459"/>
            <a:chExt cx="1260000" cy="1260000"/>
          </a:xfrm>
        </p:grpSpPr>
        <p:sp>
          <p:nvSpPr>
            <p:cNvPr id="30" name="Овал 29"/>
            <p:cNvSpPr/>
            <p:nvPr/>
          </p:nvSpPr>
          <p:spPr>
            <a:xfrm>
              <a:off x="7026266" y="2623459"/>
              <a:ext cx="1260000" cy="12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043" y="2665253"/>
              <a:ext cx="1040704" cy="109153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53" name="Группа 52"/>
          <p:cNvGrpSpPr/>
          <p:nvPr/>
        </p:nvGrpSpPr>
        <p:grpSpPr>
          <a:xfrm>
            <a:off x="7658603" y="1247428"/>
            <a:ext cx="1620000" cy="1620000"/>
            <a:chOff x="7026266" y="2623459"/>
            <a:chExt cx="1260000" cy="1260000"/>
          </a:xfrm>
        </p:grpSpPr>
        <p:sp>
          <p:nvSpPr>
            <p:cNvPr id="54" name="Овал 53"/>
            <p:cNvSpPr/>
            <p:nvPr/>
          </p:nvSpPr>
          <p:spPr>
            <a:xfrm>
              <a:off x="7026266" y="2623459"/>
              <a:ext cx="1260000" cy="12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5337" y="2790070"/>
              <a:ext cx="1185099" cy="79006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56" name="Группа 55"/>
          <p:cNvGrpSpPr/>
          <p:nvPr/>
        </p:nvGrpSpPr>
        <p:grpSpPr>
          <a:xfrm>
            <a:off x="4327992" y="3726413"/>
            <a:ext cx="1607992" cy="1620000"/>
            <a:chOff x="7026266" y="2623459"/>
            <a:chExt cx="1260000" cy="1260000"/>
          </a:xfrm>
        </p:grpSpPr>
        <p:sp>
          <p:nvSpPr>
            <p:cNvPr id="57" name="Овал 56"/>
            <p:cNvSpPr/>
            <p:nvPr/>
          </p:nvSpPr>
          <p:spPr>
            <a:xfrm>
              <a:off x="7026266" y="2623459"/>
              <a:ext cx="1260000" cy="12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931" y="2784589"/>
              <a:ext cx="1145373" cy="92273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59" name="Группа 58"/>
          <p:cNvGrpSpPr/>
          <p:nvPr/>
        </p:nvGrpSpPr>
        <p:grpSpPr>
          <a:xfrm>
            <a:off x="800399" y="3714557"/>
            <a:ext cx="1835055" cy="1620000"/>
            <a:chOff x="6946224" y="2623459"/>
            <a:chExt cx="1437923" cy="1260000"/>
          </a:xfrm>
        </p:grpSpPr>
        <p:sp>
          <p:nvSpPr>
            <p:cNvPr id="60" name="Овал 59"/>
            <p:cNvSpPr/>
            <p:nvPr/>
          </p:nvSpPr>
          <p:spPr>
            <a:xfrm>
              <a:off x="7026266" y="2623459"/>
              <a:ext cx="1260000" cy="12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224" y="2765037"/>
              <a:ext cx="1437923" cy="9515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63" name="Двойная стрелка влево/вправо 62"/>
          <p:cNvSpPr/>
          <p:nvPr/>
        </p:nvSpPr>
        <p:spPr>
          <a:xfrm rot="964763">
            <a:off x="1791776" y="3121766"/>
            <a:ext cx="4996936" cy="144000"/>
          </a:xfrm>
          <a:prstGeom prst="left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Двойная стрелка влево/вправо 63"/>
          <p:cNvSpPr/>
          <p:nvPr/>
        </p:nvSpPr>
        <p:spPr>
          <a:xfrm rot="19937936">
            <a:off x="3661279" y="3303164"/>
            <a:ext cx="3019887" cy="144000"/>
          </a:xfrm>
          <a:prstGeom prst="left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406917" flipV="1">
            <a:off x="5307489" y="3202721"/>
            <a:ext cx="3216974" cy="144000"/>
          </a:xfrm>
          <a:prstGeom prst="leftRight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Двойная стрелка влево/вправо 65"/>
          <p:cNvSpPr/>
          <p:nvPr/>
        </p:nvSpPr>
        <p:spPr>
          <a:xfrm rot="20973783">
            <a:off x="1867827" y="3213261"/>
            <a:ext cx="6609510" cy="144000"/>
          </a:xfrm>
          <a:prstGeom prst="leftRightArrow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Двойная стрелка влево/вправо 66"/>
          <p:cNvSpPr/>
          <p:nvPr/>
        </p:nvSpPr>
        <p:spPr>
          <a:xfrm rot="2614286">
            <a:off x="3387531" y="3161943"/>
            <a:ext cx="1864046" cy="1440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088" y="3435279"/>
            <a:ext cx="2562400" cy="256240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50" y="5649065"/>
            <a:ext cx="1162198" cy="105506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585" y="358562"/>
            <a:ext cx="5945268" cy="615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2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2025-11-22T16:56:33Z</dcterms:created>
  <dcterms:modified xsi:type="dcterms:W3CDTF">2025-11-22T18:50:52Z</dcterms:modified>
</cp:coreProperties>
</file>