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-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15632-F5FB-2166-BD2E-55CEF8509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8BEEE8-15A0-A216-E08E-E14EA1978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91996-3DC2-8F7C-448D-09E4ED69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D7619-B46C-60AA-28DC-23514675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C20F5-4E7C-1C88-8532-847C9015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367D-99B7-5853-B309-533E9F28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4634B7-33A9-9561-D215-6196796F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205AC-59C3-43E7-E5FE-A44B6A2A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64B123-D727-510E-DC53-288D5B5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288D5-4229-FD2F-9521-7098B5F0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7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5CA06F-792E-5EA1-A76D-298BCBB9B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55FDA0-F2C3-46A8-D31A-5240F057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75579-4874-7F53-A133-D317C220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264E9C-3016-09FE-9FAA-3973EB8A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50E29-AF7C-BBE2-8386-9FCFE218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5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4B378-1B2D-351B-BB26-11E94A93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F92CB-972C-6E57-961B-0DFC56BE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14BF3-BD30-7482-186C-311DEA7E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38CAA-06C8-DAD3-47BE-107D019B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37DFD-1FC4-5C09-7EDB-31D79A73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10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5D7D4-F6BE-78A7-9F6B-2B100D69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9F5944-CB34-D30D-B163-5E801E7CE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78C9C-8F85-18F4-236C-A2D2636F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D211-9039-1641-E547-E3D76D5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1F6D3-C295-D7BC-65ED-B796AEE7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5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2878E-0625-5665-8777-5A5F8CB3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A644E-4F72-1903-34B8-57E606E29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5FB4C8-339C-CAF0-7B08-1AA0AF05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70CA1-963A-980D-A101-302946F7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E3919A-6A40-994E-F3E6-D1F9DE28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4A0D7-F07B-DE42-76FB-D5AEF0A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9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F89B3-A4CC-7F4F-B151-8404EFEE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BC577-3192-4DFA-7A35-87288109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5908BA-CFCB-8E42-67F9-238E0E70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0617F3-6F66-7D6A-B37F-8A7F46FAB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21B6F7-B108-181C-0463-E307C8A25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35E57-E38E-01EB-1567-8D1FDA2B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089167-72E1-120D-734D-CA5A8D5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B1B664-DD7C-971A-2674-2F8330A8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93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93360-B10B-77EA-C69B-E0340CD2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F8346F-7F12-418E-6B98-BEE859F1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6025E2-85E5-FBAB-65CD-FE2B7E9A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BA708E-BAB3-6919-61B9-ED96C1F7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7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26D549-DE2A-AFAF-DF16-DBD01C2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199BBF-FC46-27D7-BD85-24BC0060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1B435C-20EB-2A7B-38B7-063B7D80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5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8279-F471-57F8-5481-5844B96B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DCB7DE-331E-8FA6-56FA-5716024D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E82270-7458-BC2D-7171-B64715518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03A19-DD06-1EF3-E3F5-BFA48A05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62C66-F1BD-B75E-8CCC-E84932C3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8941A-C865-F586-F33B-095B5012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7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8FED5-850B-32B4-ED77-A100F4A0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28F921-053B-2B7F-9A72-47322B563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BF05F-B3CB-A5CF-C633-95A991AA9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4730D-0AD8-A3CD-8A3D-67601871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5F2ED-F3EA-F9D2-A81D-F8F5F8F4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A6582-D3A6-C3B3-B664-CAD07F41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1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9D50E-836D-AF6F-3969-B90F5768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DA834E-581B-B41A-A819-9800750D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A6DFE1-FF5F-979D-0AD7-3CD0DF2E8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044C99-9D76-4E21-81B6-B0765337902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BEFC6-44E2-AE9F-0B9A-129EBFFB9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C23E4-2733-92DB-6803-9B644DA6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картина, природа, пейзаж">
            <a:extLst>
              <a:ext uri="{FF2B5EF4-FFF2-40B4-BE49-F238E27FC236}">
                <a16:creationId xmlns:a16="http://schemas.microsoft.com/office/drawing/2014/main" id="{D18CBB6F-CA84-92D3-E3B9-1AF68D0A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538" y="-237346"/>
            <a:ext cx="12823679" cy="73063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8DBF74-C8A9-1A90-092D-189BEDBE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6" y="3962399"/>
            <a:ext cx="2630129" cy="263012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36A723-E653-6D75-BB79-1AC670696A2F}"/>
              </a:ext>
            </a:extLst>
          </p:cNvPr>
          <p:cNvSpPr/>
          <p:nvPr/>
        </p:nvSpPr>
        <p:spPr>
          <a:xfrm>
            <a:off x="2265680" y="163873"/>
            <a:ext cx="7559040" cy="1868128"/>
          </a:xfrm>
          <a:prstGeom prst="round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300556-A9FE-3F7C-C8E5-CB8B5FCD2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19" y="-52355"/>
            <a:ext cx="2274691" cy="22746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льтфильм, графическая вставка, рисунок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76119C-1654-95F6-8685-A1D3F794C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50" y="-88490"/>
            <a:ext cx="2348766" cy="234876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афическая вставка, мультфильм, иллюстрация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E9FC78-F5F7-0BE5-9E0B-E731D85B4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18" y="-90291"/>
            <a:ext cx="1567045" cy="235056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AD92182-7CA8-41B6-3BC2-09C5165897AE}"/>
              </a:ext>
            </a:extLst>
          </p:cNvPr>
          <p:cNvGrpSpPr/>
          <p:nvPr/>
        </p:nvGrpSpPr>
        <p:grpSpPr>
          <a:xfrm>
            <a:off x="2823333" y="5277463"/>
            <a:ext cx="1179707" cy="1107439"/>
            <a:chOff x="4734560" y="3799840"/>
            <a:chExt cx="1255414" cy="115823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2CEE7B34-5DAB-734F-F294-C5FDFC90F747}"/>
                </a:ext>
              </a:extLst>
            </p:cNvPr>
            <p:cNvSpPr/>
            <p:nvPr/>
          </p:nvSpPr>
          <p:spPr>
            <a:xfrm>
              <a:off x="4734560" y="3799840"/>
              <a:ext cx="1255414" cy="1158239"/>
            </a:xfrm>
            <a:prstGeom prst="ellipse">
              <a:avLst/>
            </a:prstGeom>
            <a:solidFill>
              <a:schemeClr val="lt1">
                <a:alpha val="6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Изображение выглядит как беспозвоночный, жук, насекомое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F8A6C74-EB8E-9CF3-565C-A39FC38FC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220" y="3874894"/>
              <a:ext cx="1070093" cy="1077285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F01092-2F27-8511-5B72-26778CEDD126}"/>
              </a:ext>
            </a:extLst>
          </p:cNvPr>
          <p:cNvGrpSpPr/>
          <p:nvPr/>
        </p:nvGrpSpPr>
        <p:grpSpPr>
          <a:xfrm flipH="1">
            <a:off x="10758790" y="3962399"/>
            <a:ext cx="1138569" cy="1005841"/>
            <a:chOff x="4734560" y="3799840"/>
            <a:chExt cx="1255414" cy="115823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3652E56E-8512-14F2-2350-BF63FC21A70E}"/>
                </a:ext>
              </a:extLst>
            </p:cNvPr>
            <p:cNvSpPr/>
            <p:nvPr/>
          </p:nvSpPr>
          <p:spPr>
            <a:xfrm>
              <a:off x="4734560" y="3799840"/>
              <a:ext cx="1255414" cy="1158239"/>
            </a:xfrm>
            <a:prstGeom prst="ellipse">
              <a:avLst/>
            </a:prstGeom>
            <a:solidFill>
              <a:schemeClr val="lt1">
                <a:alpha val="6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беспозвоночный, жук, насекомое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EBB0EBF-31CB-51E2-7988-991370204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220" y="3874894"/>
              <a:ext cx="1070093" cy="1077285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0BB00FE-C2D2-AE5B-2098-127353CED54F}"/>
              </a:ext>
            </a:extLst>
          </p:cNvPr>
          <p:cNvGrpSpPr/>
          <p:nvPr/>
        </p:nvGrpSpPr>
        <p:grpSpPr>
          <a:xfrm>
            <a:off x="7437619" y="5177636"/>
            <a:ext cx="1274127" cy="1183688"/>
            <a:chOff x="4903153" y="3865832"/>
            <a:chExt cx="1327682" cy="1259029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E2BD8B86-477D-FAE7-87CD-F4B14FC6A825}"/>
                </a:ext>
              </a:extLst>
            </p:cNvPr>
            <p:cNvSpPr/>
            <p:nvPr/>
          </p:nvSpPr>
          <p:spPr>
            <a:xfrm>
              <a:off x="4903153" y="3865832"/>
              <a:ext cx="1327682" cy="1259029"/>
            </a:xfrm>
            <a:prstGeom prst="ellipse">
              <a:avLst/>
            </a:prstGeom>
            <a:solidFill>
              <a:schemeClr val="lt1">
                <a:alpha val="68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мультфильм, беспозвоночный, графическая вста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AFDF78A-B485-8CF2-0E83-00659C8F1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13274" y="3962399"/>
              <a:ext cx="1107439" cy="1107439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графическая вставка, иллюстрация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95AF37D-1939-1069-3C9F-0A6443E8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60" y="-90291"/>
            <a:ext cx="1565844" cy="2348766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B717573-7533-909A-7819-28831C429DCC}"/>
              </a:ext>
            </a:extLst>
          </p:cNvPr>
          <p:cNvGrpSpPr/>
          <p:nvPr/>
        </p:nvGrpSpPr>
        <p:grpSpPr>
          <a:xfrm>
            <a:off x="5376119" y="3805752"/>
            <a:ext cx="1138569" cy="1157365"/>
            <a:chOff x="4711917" y="3929730"/>
            <a:chExt cx="1274127" cy="1255213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8D02D477-1E4D-3564-788E-C58C025E9721}"/>
                </a:ext>
              </a:extLst>
            </p:cNvPr>
            <p:cNvSpPr/>
            <p:nvPr/>
          </p:nvSpPr>
          <p:spPr>
            <a:xfrm>
              <a:off x="4711917" y="3929730"/>
              <a:ext cx="1274127" cy="1255213"/>
            </a:xfrm>
            <a:prstGeom prst="ellipse">
              <a:avLst/>
            </a:prstGeom>
            <a:solidFill>
              <a:schemeClr val="lt1">
                <a:alpha val="71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 descr="Изображение выглядит как беспозвоночный, насекомое, жук, членистоноги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5007B23-30C2-E666-AE2F-9D51AE36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42" y="4004899"/>
              <a:ext cx="1104876" cy="1104876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EB23525-5A96-A36D-D876-C39A3C2B8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163873"/>
            <a:ext cx="1240832" cy="112644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79E1E26-005A-18D0-38B0-99B4A4C28AE3}"/>
              </a:ext>
            </a:extLst>
          </p:cNvPr>
          <p:cNvSpPr/>
          <p:nvPr/>
        </p:nvSpPr>
        <p:spPr>
          <a:xfrm>
            <a:off x="3744622" y="2222336"/>
            <a:ext cx="4702756" cy="718327"/>
          </a:xfrm>
          <a:prstGeom prst="round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 поймал жука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304669B-F061-1B8D-7F8C-19726140845B}"/>
              </a:ext>
            </a:extLst>
          </p:cNvPr>
          <p:cNvSpPr/>
          <p:nvPr/>
        </p:nvSpPr>
        <p:spPr>
          <a:xfrm>
            <a:off x="3744622" y="2222335"/>
            <a:ext cx="4702756" cy="718327"/>
          </a:xfrm>
          <a:prstGeom prst="round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она поймала жука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DAE4634-13E8-B81F-4366-D574B205B432}"/>
              </a:ext>
            </a:extLst>
          </p:cNvPr>
          <p:cNvSpPr/>
          <p:nvPr/>
        </p:nvSpPr>
        <p:spPr>
          <a:xfrm>
            <a:off x="3744622" y="2224137"/>
            <a:ext cx="4702756" cy="718327"/>
          </a:xfrm>
          <a:prstGeom prst="round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они поймали жука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2D0D1C8-542A-CACA-69D5-C4A0C0A7B739}"/>
              </a:ext>
            </a:extLst>
          </p:cNvPr>
          <p:cNvSpPr/>
          <p:nvPr/>
        </p:nvSpPr>
        <p:spPr>
          <a:xfrm>
            <a:off x="3744622" y="2216694"/>
            <a:ext cx="4702756" cy="718327"/>
          </a:xfrm>
          <a:prstGeom prst="round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мы поймали жука</a:t>
            </a:r>
          </a:p>
        </p:txBody>
      </p:sp>
      <p:pic>
        <p:nvPicPr>
          <p:cNvPr id="11" name="Рисунок 10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19B98F-B912-C71B-573D-6C255A4BA4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82" y="1299498"/>
            <a:ext cx="5708506" cy="58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01354 0.4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44676 L -3.75E-6 1.11111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05885 0.6662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5 0.66621 L -2.5E-6 2.22222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" y="-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9336 0.6548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3273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4023 0.6518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6 0.65486 L -2.70833E-6 2.22222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32708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23 0.65185 L 3.125E-6 2.22222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17708 0.4972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24861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12578 0.491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2458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28321 0.5118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2557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22929 0.51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8 0.49723 L 3.95833E-6 -3.33333E-6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24861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0.4919 L 4.79167E-6 -1.85185E-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-2460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21 0.51181 L -2.70833E-6 2.51535E-1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25694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29 0.51227 L 2.5E-6 -1.85185E-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2025-11-19T17:25:32Z</dcterms:created>
  <dcterms:modified xsi:type="dcterms:W3CDTF">2025-11-22T14:51:02Z</dcterms:modified>
</cp:coreProperties>
</file>