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2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25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23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91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35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39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09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16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43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11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32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5097-4288-42DB-93D3-09E6B25C0838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2AD5-C0E2-47B1-AF96-E264DF61E9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0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20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54846" y="3291202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978094" y="2461442"/>
            <a:ext cx="2584856" cy="232075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23" y="2384431"/>
            <a:ext cx="2096364" cy="1989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3053" y="4184766"/>
            <a:ext cx="138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несу</a:t>
            </a:r>
            <a:endParaRPr lang="uk-UA" sz="2800" b="1" dirty="0"/>
          </a:p>
        </p:txBody>
      </p:sp>
      <p:sp>
        <p:nvSpPr>
          <p:cNvPr id="9" name="Oval 8"/>
          <p:cNvSpPr/>
          <p:nvPr/>
        </p:nvSpPr>
        <p:spPr>
          <a:xfrm>
            <a:off x="5794131" y="546385"/>
            <a:ext cx="2183018" cy="1973969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Oval 9"/>
          <p:cNvSpPr/>
          <p:nvPr/>
        </p:nvSpPr>
        <p:spPr>
          <a:xfrm>
            <a:off x="5809633" y="4676357"/>
            <a:ext cx="2141810" cy="2055228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Oval 10"/>
          <p:cNvSpPr/>
          <p:nvPr/>
        </p:nvSpPr>
        <p:spPr>
          <a:xfrm>
            <a:off x="6535584" y="2481853"/>
            <a:ext cx="2214541" cy="2055044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3746">
            <a:off x="6930351" y="2370514"/>
            <a:ext cx="1758444" cy="1837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5993" y="3860828"/>
            <a:ext cx="196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смородину</a:t>
            </a:r>
            <a:endParaRPr lang="uk-UA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54" y="2481852"/>
            <a:ext cx="1434057" cy="1434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10952" y="3851291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сачёк</a:t>
            </a:r>
            <a:endParaRPr lang="uk-UA" sz="2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76" y="552913"/>
            <a:ext cx="1450919" cy="14509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88508" y="1791676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салфетки</a:t>
            </a:r>
            <a:endParaRPr lang="uk-UA" sz="2800" b="1" dirty="0"/>
          </a:p>
        </p:txBody>
      </p:sp>
      <p:sp>
        <p:nvSpPr>
          <p:cNvPr id="18" name="Right Arrow 17"/>
          <p:cNvSpPr/>
          <p:nvPr/>
        </p:nvSpPr>
        <p:spPr>
          <a:xfrm rot="19169571">
            <a:off x="5182979" y="2495292"/>
            <a:ext cx="928644" cy="16249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54846" y="3276875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1628" y="4190683"/>
            <a:ext cx="138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несёшь</a:t>
            </a:r>
            <a:endParaRPr lang="uk-UA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79820" y="1779517"/>
            <a:ext cx="2036510" cy="535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абрикос</a:t>
            </a:r>
            <a:endParaRPr lang="uk-UA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1" y="665596"/>
            <a:ext cx="1407923" cy="1263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00" y="4624476"/>
            <a:ext cx="1643266" cy="16432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69120" y="6020706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салют</a:t>
            </a:r>
            <a:endParaRPr lang="uk-UA" sz="28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24" y="4633095"/>
            <a:ext cx="1643186" cy="164867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00322" y="6039508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рис</a:t>
            </a:r>
            <a:endParaRPr lang="uk-UA" sz="28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80" y="2472565"/>
            <a:ext cx="1962008" cy="1909592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254846" y="3269146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9823" y="4184766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несём</a:t>
            </a:r>
            <a:endParaRPr lang="uk-UA" sz="2800" b="1" dirty="0"/>
          </a:p>
        </p:txBody>
      </p:sp>
      <p:sp>
        <p:nvSpPr>
          <p:cNvPr id="36" name="Right Arrow 35"/>
          <p:cNvSpPr/>
          <p:nvPr/>
        </p:nvSpPr>
        <p:spPr>
          <a:xfrm rot="2526115">
            <a:off x="5147127" y="4635332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21378465">
            <a:off x="5591449" y="3506474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79" y="2554782"/>
            <a:ext cx="1962008" cy="1909592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19169571">
            <a:off x="5183265" y="2466573"/>
            <a:ext cx="934117" cy="17821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2468199">
            <a:off x="5147054" y="4624105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9169571">
            <a:off x="5173585" y="2475578"/>
            <a:ext cx="945743" cy="17991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21352863">
            <a:off x="5586191" y="3504246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6" y="265028"/>
            <a:ext cx="1909220" cy="19092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38" y="4670925"/>
            <a:ext cx="1677005" cy="1677005"/>
          </a:xfrm>
          <a:prstGeom prst="rect">
            <a:avLst/>
          </a:prstGeom>
          <a:effectLst>
            <a:glow rad="76200">
              <a:schemeClr val="tx1"/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77" y="4719392"/>
            <a:ext cx="1589980" cy="15899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8" y="2387091"/>
            <a:ext cx="1845190" cy="18451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95" y="2530817"/>
            <a:ext cx="1419671" cy="141967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52281" y="6007860"/>
            <a:ext cx="15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письмо</a:t>
            </a:r>
            <a:endParaRPr lang="uk-UA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217322" y="3837331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тосты</a:t>
            </a:r>
            <a:endParaRPr lang="uk-UA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22236" y="1794911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каску</a:t>
            </a:r>
            <a:endParaRPr lang="uk-UA" sz="2800" b="1" dirty="0"/>
          </a:p>
        </p:txBody>
      </p:sp>
      <p:sp>
        <p:nvSpPr>
          <p:cNvPr id="60" name="Right Arrow 59"/>
          <p:cNvSpPr/>
          <p:nvPr/>
        </p:nvSpPr>
        <p:spPr>
          <a:xfrm rot="2402899">
            <a:off x="5154408" y="4643437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21374099">
            <a:off x="5594879" y="3488754"/>
            <a:ext cx="903370" cy="20174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2437756">
            <a:off x="5137812" y="4625683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21296831">
            <a:off x="5582155" y="3511595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2398516">
            <a:off x="5146503" y="4632632"/>
            <a:ext cx="918663" cy="1735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9142858">
            <a:off x="5181273" y="2455527"/>
            <a:ext cx="935238" cy="1788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03" y="487876"/>
            <a:ext cx="1194908" cy="1305379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817326" y="2465913"/>
            <a:ext cx="2886358" cy="2011126"/>
            <a:chOff x="704054" y="1878749"/>
            <a:chExt cx="2886358" cy="201112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54" y="1900170"/>
              <a:ext cx="2096364" cy="198970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8" y="1878749"/>
              <a:ext cx="2096364" cy="1989705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3691250" y="4190299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несёте</a:t>
            </a:r>
            <a:endParaRPr lang="uk-UA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214160" y="1779503"/>
            <a:ext cx="196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</a:t>
            </a:r>
            <a:r>
              <a:rPr lang="uk-UA" sz="2800" b="1" dirty="0" smtClean="0"/>
              <a:t>асилёк</a:t>
            </a:r>
            <a:endParaRPr lang="uk-UA" sz="2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402348" y="6008542"/>
            <a:ext cx="125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суши</a:t>
            </a:r>
            <a:endParaRPr lang="uk-UA" sz="28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097908" y="3807964"/>
            <a:ext cx="196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стакан</a:t>
            </a:r>
            <a:endParaRPr lang="uk-UA" sz="28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1261883" y="3254819"/>
            <a:ext cx="1398166" cy="883930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uk-U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93" y="3316615"/>
            <a:ext cx="3205768" cy="32057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65" cy="1064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42" y="62915"/>
            <a:ext cx="3265191" cy="33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6" grpId="1"/>
      <p:bldP spid="13" grpId="0"/>
      <p:bldP spid="13" grpId="1"/>
      <p:bldP spid="15" grpId="0"/>
      <p:bldP spid="15" grpId="1"/>
      <p:bldP spid="17" grpId="0"/>
      <p:bldP spid="17" grpId="1"/>
      <p:bldP spid="18" grpId="0" animBg="1"/>
      <p:bldP spid="18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6" grpId="0"/>
      <p:bldP spid="26" grpId="1"/>
      <p:bldP spid="28" grpId="0"/>
      <p:bldP spid="28" grpId="1"/>
      <p:bldP spid="31" grpId="0" animBg="1"/>
      <p:bldP spid="31" grpId="1" animBg="1"/>
      <p:bldP spid="32" grpId="0"/>
      <p:bldP spid="32" grpId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8" grpId="0"/>
      <p:bldP spid="48" grpId="1"/>
      <p:bldP spid="49" grpId="0"/>
      <p:bldP spid="49" grpId="1"/>
      <p:bldP spid="50" grpId="0"/>
      <p:bldP spid="50" grpId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</cp:revision>
  <dcterms:created xsi:type="dcterms:W3CDTF">2025-11-20T11:20:02Z</dcterms:created>
  <dcterms:modified xsi:type="dcterms:W3CDTF">2025-11-22T14:00:18Z</dcterms:modified>
</cp:coreProperties>
</file>