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9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48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16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59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57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96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5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62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0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09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119F-8C62-4FA4-851A-A7F56EF3EEEE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00B6-798B-4A58-B729-FA21C12CB2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4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-11417"/>
            <a:ext cx="12236824" cy="6869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055" y="482528"/>
            <a:ext cx="6350423" cy="5640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шт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6" y="513003"/>
            <a:ext cx="1464994" cy="1826645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7" name="шорт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4" y="1779603"/>
            <a:ext cx="1223776" cy="1223776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9" name="руба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5" y="1894620"/>
            <a:ext cx="1528671" cy="1528671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2772945"/>
            <a:ext cx="2111971" cy="20708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lum bright="-5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6" y="2835596"/>
            <a:ext cx="1923896" cy="1899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7" y="3390794"/>
            <a:ext cx="3290047" cy="32900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68" y="-111675"/>
            <a:ext cx="1173825" cy="1188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8" y="686783"/>
            <a:ext cx="2744274" cy="284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6" y="3263789"/>
            <a:ext cx="1591701" cy="15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4" y="3615244"/>
            <a:ext cx="1894097" cy="1420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38" y="4816816"/>
            <a:ext cx="3007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 пошил...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5884" y="4804834"/>
            <a:ext cx="3602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пошила..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07801" y="2784677"/>
            <a:ext cx="2865585" cy="2070813"/>
            <a:chOff x="7410696" y="3669011"/>
            <a:chExt cx="2865585" cy="20708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lum bright="-52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96" y="3669011"/>
              <a:ext cx="1923896" cy="1899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lum bright="-9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310" y="3669011"/>
              <a:ext cx="2111971" cy="207081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325884" y="4801518"/>
            <a:ext cx="3602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Они пошили..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4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</cp:revision>
  <dcterms:created xsi:type="dcterms:W3CDTF">2025-11-19T20:49:15Z</dcterms:created>
  <dcterms:modified xsi:type="dcterms:W3CDTF">2025-11-22T13:27:53Z</dcterms:modified>
</cp:coreProperties>
</file>