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9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48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16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59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157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96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5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62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1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07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09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64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-11417"/>
            <a:ext cx="12236824" cy="6869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7055" y="482528"/>
            <a:ext cx="6350423" cy="5640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штан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86" y="513003"/>
            <a:ext cx="1464994" cy="1826645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7" name="шорты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4" y="1779603"/>
            <a:ext cx="1223776" cy="1223776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9" name="руба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45" y="1894620"/>
            <a:ext cx="1528671" cy="1528671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lum bright="-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3" y="2772945"/>
            <a:ext cx="2111971" cy="20708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lum bright="-52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6" y="2835596"/>
            <a:ext cx="1923896" cy="1899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27" y="3390794"/>
            <a:ext cx="3290047" cy="32900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68" y="-111675"/>
            <a:ext cx="1173825" cy="11884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77" y="1352764"/>
            <a:ext cx="2744274" cy="2840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6" y="3263789"/>
            <a:ext cx="1591701" cy="159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4" y="3615244"/>
            <a:ext cx="1894097" cy="14205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5838" y="4816816"/>
            <a:ext cx="3007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 пошил...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25884" y="4804834"/>
            <a:ext cx="3602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пошила..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07801" y="2784677"/>
            <a:ext cx="2865585" cy="2070813"/>
            <a:chOff x="7410696" y="3669011"/>
            <a:chExt cx="2865585" cy="20708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lum bright="-52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696" y="3669011"/>
              <a:ext cx="1923896" cy="18990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lum bright="-9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310" y="3669011"/>
              <a:ext cx="2111971" cy="207081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325884" y="4801518"/>
            <a:ext cx="3602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Они пошили..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4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  <p:bldP spid="18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</cp:revision>
  <dcterms:created xsi:type="dcterms:W3CDTF">2025-11-19T20:49:15Z</dcterms:created>
  <dcterms:modified xsi:type="dcterms:W3CDTF">2025-11-22T13:26:46Z</dcterms:modified>
</cp:coreProperties>
</file>