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37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906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407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736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65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005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54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995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02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58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90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A26A-681D-4A48-9C1C-93DFECAEE1D5}" type="datetimeFigureOut">
              <a:rPr lang="uk-UA" smtClean="0"/>
              <a:t>22.11.2025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DF841-B698-4098-92B2-AE7112C765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25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" name="Content Placeholder 7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3396344" y="1825625"/>
            <a:ext cx="5799908" cy="49148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14" y="2775343"/>
            <a:ext cx="7272622" cy="494891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82732" y="1484811"/>
            <a:ext cx="4671359" cy="3034937"/>
            <a:chOff x="2623418" y="1060421"/>
            <a:chExt cx="3058938" cy="1957769"/>
          </a:xfrm>
          <a:effectLst>
            <a:glow rad="177800">
              <a:schemeClr val="tx1"/>
            </a:glow>
          </a:effectLst>
        </p:grpSpPr>
        <p:grpSp>
          <p:nvGrpSpPr>
            <p:cNvPr id="8" name="Group 7"/>
            <p:cNvGrpSpPr/>
            <p:nvPr/>
          </p:nvGrpSpPr>
          <p:grpSpPr>
            <a:xfrm>
              <a:off x="2623418" y="1060421"/>
              <a:ext cx="3058938" cy="1957769"/>
              <a:chOff x="2631647" y="3133379"/>
              <a:chExt cx="3058938" cy="195776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1647" y="3133379"/>
                <a:ext cx="1957769" cy="195776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7684" y="3707066"/>
                <a:ext cx="1392901" cy="1073219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450" y="2011031"/>
              <a:ext cx="613168" cy="5405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849" y="1874204"/>
              <a:ext cx="856182" cy="85867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3818772" y="1530841"/>
            <a:ext cx="4656422" cy="2985536"/>
            <a:chOff x="3147077" y="1530240"/>
            <a:chExt cx="3058938" cy="1957769"/>
          </a:xfrm>
          <a:effectLst>
            <a:glow rad="127000">
              <a:schemeClr val="tx1"/>
            </a:glow>
          </a:effectLst>
        </p:grpSpPr>
        <p:grpSp>
          <p:nvGrpSpPr>
            <p:cNvPr id="20" name="Group 19"/>
            <p:cNvGrpSpPr/>
            <p:nvPr/>
          </p:nvGrpSpPr>
          <p:grpSpPr>
            <a:xfrm>
              <a:off x="3147077" y="1530240"/>
              <a:ext cx="3058938" cy="1957769"/>
              <a:chOff x="2631647" y="3133379"/>
              <a:chExt cx="3058938" cy="195776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1647" y="3133379"/>
                <a:ext cx="1957769" cy="195776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7684" y="3707066"/>
                <a:ext cx="1392901" cy="1073219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354" y="2473234"/>
              <a:ext cx="566690" cy="5363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865" y="2337356"/>
              <a:ext cx="934464" cy="93446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3928336" y="1584960"/>
            <a:ext cx="4570185" cy="2957756"/>
            <a:chOff x="2800749" y="1559515"/>
            <a:chExt cx="3058938" cy="1957769"/>
          </a:xfrm>
          <a:effectLst>
            <a:glow rad="76200">
              <a:schemeClr val="tx1"/>
            </a:glow>
          </a:effectLst>
        </p:grpSpPr>
        <p:grpSp>
          <p:nvGrpSpPr>
            <p:cNvPr id="38" name="Group 37"/>
            <p:cNvGrpSpPr/>
            <p:nvPr/>
          </p:nvGrpSpPr>
          <p:grpSpPr>
            <a:xfrm>
              <a:off x="2800749" y="1559515"/>
              <a:ext cx="3058938" cy="1957769"/>
              <a:chOff x="2631647" y="3133379"/>
              <a:chExt cx="3058938" cy="1957769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1647" y="3133379"/>
                <a:ext cx="1957769" cy="1957769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7684" y="3707066"/>
                <a:ext cx="1392901" cy="1073219"/>
              </a:xfrm>
              <a:prstGeom prst="rect">
                <a:avLst/>
              </a:prstGeom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008" y="2401325"/>
              <a:ext cx="779745" cy="77974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672" y="2468620"/>
              <a:ext cx="760548" cy="570411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43" name="Group 42"/>
          <p:cNvGrpSpPr/>
          <p:nvPr/>
        </p:nvGrpSpPr>
        <p:grpSpPr>
          <a:xfrm>
            <a:off x="3803217" y="1650286"/>
            <a:ext cx="4723966" cy="2878707"/>
            <a:chOff x="6043870" y="492099"/>
            <a:chExt cx="4723966" cy="2878707"/>
          </a:xfrm>
        </p:grpSpPr>
        <p:grpSp>
          <p:nvGrpSpPr>
            <p:cNvPr id="44" name="Group 43"/>
            <p:cNvGrpSpPr/>
            <p:nvPr/>
          </p:nvGrpSpPr>
          <p:grpSpPr>
            <a:xfrm>
              <a:off x="6043870" y="492099"/>
              <a:ext cx="4723966" cy="2878707"/>
              <a:chOff x="2940802" y="-246127"/>
              <a:chExt cx="3058938" cy="1957769"/>
            </a:xfrm>
            <a:effectLst>
              <a:glow rad="127000">
                <a:schemeClr val="tx1">
                  <a:alpha val="98000"/>
                </a:schemeClr>
              </a:glow>
            </a:effectLst>
          </p:grpSpPr>
          <p:grpSp>
            <p:nvGrpSpPr>
              <p:cNvPr id="46" name="Group 45"/>
              <p:cNvGrpSpPr/>
              <p:nvPr/>
            </p:nvGrpSpPr>
            <p:grpSpPr>
              <a:xfrm>
                <a:off x="2940802" y="-246127"/>
                <a:ext cx="3058938" cy="1957769"/>
                <a:chOff x="2631647" y="3133379"/>
                <a:chExt cx="3058938" cy="1957769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857" y="647858"/>
                <a:ext cx="685458" cy="685458"/>
              </a:xfrm>
              <a:prstGeom prst="rect">
                <a:avLst/>
              </a:prstGeom>
              <a:effectLst>
                <a:glow rad="165100">
                  <a:schemeClr val="bg1">
                    <a:alpha val="99000"/>
                  </a:schemeClr>
                </a:glow>
              </a:effectLst>
            </p:spPr>
          </p:pic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009" y="1780505"/>
              <a:ext cx="1079067" cy="1079067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3851816" y="1551576"/>
            <a:ext cx="4586494" cy="2956682"/>
            <a:chOff x="2013351" y="2888771"/>
            <a:chExt cx="4586494" cy="2843723"/>
          </a:xfrm>
        </p:grpSpPr>
        <p:grpSp>
          <p:nvGrpSpPr>
            <p:cNvPr id="51" name="Group 50"/>
            <p:cNvGrpSpPr/>
            <p:nvPr/>
          </p:nvGrpSpPr>
          <p:grpSpPr>
            <a:xfrm>
              <a:off x="2013351" y="2888771"/>
              <a:ext cx="4586494" cy="2843723"/>
              <a:chOff x="2867170" y="981525"/>
              <a:chExt cx="3058938" cy="1957769"/>
            </a:xfrm>
            <a:effectLst>
              <a:glow rad="88900">
                <a:schemeClr val="tx1"/>
              </a:glow>
            </a:effectLst>
          </p:grpSpPr>
          <p:grpSp>
            <p:nvGrpSpPr>
              <p:cNvPr id="53" name="Group 52"/>
              <p:cNvGrpSpPr/>
              <p:nvPr/>
            </p:nvGrpSpPr>
            <p:grpSpPr>
              <a:xfrm>
                <a:off x="2867170" y="981525"/>
                <a:ext cx="3058938" cy="1957769"/>
                <a:chOff x="2631647" y="3133379"/>
                <a:chExt cx="3058938" cy="1957769"/>
              </a:xfrm>
            </p:grpSpPr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047" y="1774119"/>
                <a:ext cx="791263" cy="791263"/>
              </a:xfrm>
              <a:prstGeom prst="rect">
                <a:avLst/>
              </a:prstGeom>
              <a:effectLst>
                <a:glow rad="88900">
                  <a:schemeClr val="bg1"/>
                </a:glow>
              </a:effectLst>
            </p:spPr>
          </p:pic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299" y="4221751"/>
              <a:ext cx="1036084" cy="103608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57" name="Group 56"/>
          <p:cNvGrpSpPr/>
          <p:nvPr/>
        </p:nvGrpSpPr>
        <p:grpSpPr>
          <a:xfrm>
            <a:off x="3910650" y="1674587"/>
            <a:ext cx="4525762" cy="2778503"/>
            <a:chOff x="3106058" y="-14740"/>
            <a:chExt cx="4525762" cy="2778503"/>
          </a:xfrm>
        </p:grpSpPr>
        <p:grpSp>
          <p:nvGrpSpPr>
            <p:cNvPr id="58" name="Group 57"/>
            <p:cNvGrpSpPr/>
            <p:nvPr/>
          </p:nvGrpSpPr>
          <p:grpSpPr>
            <a:xfrm>
              <a:off x="3106058" y="-14740"/>
              <a:ext cx="4525762" cy="2778503"/>
              <a:chOff x="2778301" y="1182903"/>
              <a:chExt cx="3058938" cy="1957769"/>
            </a:xfrm>
            <a:effectLst>
              <a:glow rad="139700">
                <a:schemeClr val="tx1"/>
              </a:glow>
            </a:effectLst>
          </p:grpSpPr>
          <p:grpSp>
            <p:nvGrpSpPr>
              <p:cNvPr id="60" name="Group 59"/>
              <p:cNvGrpSpPr/>
              <p:nvPr/>
            </p:nvGrpSpPr>
            <p:grpSpPr>
              <a:xfrm>
                <a:off x="2778301" y="1182903"/>
                <a:ext cx="3058938" cy="1957769"/>
                <a:chOff x="2631647" y="3133379"/>
                <a:chExt cx="3058938" cy="1957769"/>
              </a:xfrm>
            </p:grpSpPr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5068" y="2106698"/>
                <a:ext cx="598131" cy="598131"/>
              </a:xfrm>
              <a:prstGeom prst="rect">
                <a:avLst/>
              </a:prstGeom>
            </p:spPr>
          </p:pic>
        </p:grp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918" y="1238572"/>
              <a:ext cx="1071209" cy="1071209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64" name="Group 63"/>
          <p:cNvGrpSpPr/>
          <p:nvPr/>
        </p:nvGrpSpPr>
        <p:grpSpPr>
          <a:xfrm>
            <a:off x="3860970" y="1714485"/>
            <a:ext cx="4627317" cy="2698706"/>
            <a:chOff x="467497" y="1428332"/>
            <a:chExt cx="4627317" cy="2499924"/>
          </a:xfrm>
        </p:grpSpPr>
        <p:grpSp>
          <p:nvGrpSpPr>
            <p:cNvPr id="65" name="Group 64"/>
            <p:cNvGrpSpPr/>
            <p:nvPr/>
          </p:nvGrpSpPr>
          <p:grpSpPr>
            <a:xfrm>
              <a:off x="467497" y="1428332"/>
              <a:ext cx="4627317" cy="2499924"/>
              <a:chOff x="2644340" y="2270680"/>
              <a:chExt cx="3058938" cy="1957769"/>
            </a:xfrm>
            <a:effectLst>
              <a:glow rad="190500">
                <a:schemeClr val="tx1"/>
              </a:glow>
            </a:effectLst>
          </p:grpSpPr>
          <p:grpSp>
            <p:nvGrpSpPr>
              <p:cNvPr id="67" name="Group 66"/>
              <p:cNvGrpSpPr/>
              <p:nvPr/>
            </p:nvGrpSpPr>
            <p:grpSpPr>
              <a:xfrm>
                <a:off x="2644340" y="2270680"/>
                <a:ext cx="3058938" cy="1957769"/>
                <a:chOff x="2631647" y="3133379"/>
                <a:chExt cx="3058938" cy="1957769"/>
              </a:xfrm>
            </p:grpSpPr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043" y="3229642"/>
                <a:ext cx="560733" cy="56225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284" y="2448884"/>
              <a:ext cx="1125892" cy="1125892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3912254" y="1589520"/>
            <a:ext cx="4559022" cy="2956996"/>
            <a:chOff x="3845771" y="1602378"/>
            <a:chExt cx="4559022" cy="2956996"/>
          </a:xfrm>
        </p:grpSpPr>
        <p:grpSp>
          <p:nvGrpSpPr>
            <p:cNvPr id="31" name="Group 30"/>
            <p:cNvGrpSpPr/>
            <p:nvPr/>
          </p:nvGrpSpPr>
          <p:grpSpPr>
            <a:xfrm>
              <a:off x="3845771" y="1602378"/>
              <a:ext cx="4559022" cy="2956996"/>
              <a:chOff x="2867170" y="614675"/>
              <a:chExt cx="3058938" cy="1957769"/>
            </a:xfrm>
            <a:effectLst>
              <a:glow rad="127000">
                <a:schemeClr val="tx1"/>
              </a:glow>
            </a:effectLst>
          </p:grpSpPr>
          <p:grpSp>
            <p:nvGrpSpPr>
              <p:cNvPr id="32" name="Group 31"/>
              <p:cNvGrpSpPr/>
              <p:nvPr/>
            </p:nvGrpSpPr>
            <p:grpSpPr>
              <a:xfrm>
                <a:off x="2867170" y="614675"/>
                <a:ext cx="3058938" cy="1957769"/>
                <a:chOff x="2631647" y="3133379"/>
                <a:chExt cx="3058938" cy="1957769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1647" y="3133379"/>
                  <a:ext cx="1957769" cy="1957769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7684" y="3707066"/>
                  <a:ext cx="1392901" cy="1073219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6988" y="1509322"/>
                <a:ext cx="622978" cy="622978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262" y="2966677"/>
              <a:ext cx="1101000" cy="1101000"/>
            </a:xfrm>
            <a:prstGeom prst="rect">
              <a:avLst/>
            </a:prstGeom>
            <a:effectLst>
              <a:glow rad="254000">
                <a:schemeClr val="bg1"/>
              </a:glow>
            </a:effectLst>
          </p:spPr>
        </p:pic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127" y="2947061"/>
            <a:ext cx="3792892" cy="379289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89" y="0"/>
            <a:ext cx="1238572" cy="12385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7" y="287040"/>
            <a:ext cx="2709216" cy="28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8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11</cp:revision>
  <dcterms:created xsi:type="dcterms:W3CDTF">2025-11-16T09:51:54Z</dcterms:created>
  <dcterms:modified xsi:type="dcterms:W3CDTF">2025-11-22T07:54:29Z</dcterms:modified>
</cp:coreProperties>
</file>