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06" y="3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183785-29FC-872F-81F6-A63AC27D9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13032F-5709-3D32-A71B-6E0FA02E65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3D4FD3-9F09-A1CA-75B0-208E3A7F6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36DF-2C08-4AF1-8FEF-8861C4513C30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1BB8F9-2654-DCC3-35BF-B819F737B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D69108-0EDD-3089-42EE-7566C8899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72F6-15CE-4A9A-B428-06D1202B1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33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0149C-3E0F-E1C9-3C09-A4FF0F34F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287B1E-0952-1A1E-7A32-DF75454BF6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8E0232-D14A-9276-3D8E-D162BE99A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36DF-2C08-4AF1-8FEF-8861C4513C30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E65359-BAA9-D6ED-CD58-A743C0562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61999F-27AD-F2F1-37B6-38554D174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72F6-15CE-4A9A-B428-06D1202B1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720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3E6F340-00D3-D3F9-FFBC-E912590CB0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A4199F-3870-59CA-80EE-D03A58ECE7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7C196D-7B88-CD1F-4E43-AA660C731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36DF-2C08-4AF1-8FEF-8861C4513C30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BA67F3-F2B8-1960-9845-95DA0E62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D3B959-1A10-639C-0A96-2A254B0D0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72F6-15CE-4A9A-B428-06D1202B1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042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8808BF-B401-A28D-F7F7-490F95BAA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37DEAA-14B4-9CB7-5D74-A433E1197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90F41C-D090-18BD-5AFB-39E4CFE7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36DF-2C08-4AF1-8FEF-8861C4513C30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165172-40D4-76F0-54C4-67CACB953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A49FD-2058-912C-33DC-6FBC9487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72F6-15CE-4A9A-B428-06D1202B1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722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E45C9-AD21-6849-0475-3F4E07DF3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BA660F-F5F5-64D3-BBEC-7BD5D6C04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ABAC5C-96C0-2E73-B417-DE558FCC1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36DF-2C08-4AF1-8FEF-8861C4513C30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05C2FF-D392-174F-04E6-0440CE094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15E234-A70B-E6B0-128B-3F0784DDC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72F6-15CE-4A9A-B428-06D1202B1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232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26779-F914-94F2-BC74-6235C15AA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B87DF5-2EF3-4667-0E34-09F9778951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FDF7C6-77A6-BB00-2984-0A4B57992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A6F6F8-7AAB-C3C3-C6ED-1B9E1E24D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36DF-2C08-4AF1-8FEF-8861C4513C30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8F7610-6014-D601-49F4-7580106F9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38EE29-604C-0F00-66D7-F421A58E8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72F6-15CE-4A9A-B428-06D1202B1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051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94387-F6FF-7732-53CC-887F95ACC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53C579-C9A8-9DE1-1AB8-50F5A7F3C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591FF2-61A0-8100-5A8F-6A6E1D70A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254B42D-CDB1-BF11-B790-B8674964D5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8021487-18FD-F684-0617-E898725AE1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DF7A94F-CF07-C47F-8D4C-961429DD4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36DF-2C08-4AF1-8FEF-8861C4513C30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DCC5FF-90ED-2242-39B3-91B869126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BB409A-CCBC-1C62-AEE3-37A64081A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72F6-15CE-4A9A-B428-06D1202B1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120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59AE0-1B44-2659-5795-252D9B906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FA40D36-2338-5252-E387-B45C66E8A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36DF-2C08-4AF1-8FEF-8861C4513C30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751065-3C23-C55D-16F7-B84D2AFAE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E3035D2-EEBE-D1E9-46C2-B1C98DDB6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72F6-15CE-4A9A-B428-06D1202B1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412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9DC1BC-BB08-B9A7-4B49-D6C0915C4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36DF-2C08-4AF1-8FEF-8861C4513C30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9BDCD0-94CD-2FCA-A961-EA80FE799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1A3DEF-6E81-239F-0F9B-3A7CCC69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72F6-15CE-4A9A-B428-06D1202B1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62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3DBE2-BADC-26EA-BFC0-D47FF3C06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EA4E70-D349-5095-2B85-AAFA02C8A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7719D5-BCCD-277F-E058-A4900B606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FE1DE1-DBEF-89F8-FF88-C6C75005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36DF-2C08-4AF1-8FEF-8861C4513C30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0F372C-9B3B-6F62-DC4E-C2F81F61B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E2BBBA-EF21-B142-BD2F-03132F18C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72F6-15CE-4A9A-B428-06D1202B1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88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97ED7-6575-D03F-053E-F3ADE45B4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A8AB88-4A7B-BE69-A21A-614CF1B35B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C43A56-E084-A360-88A7-972D5FD46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6B2C71-D0ED-5DF1-24EA-3B9E08F85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36DF-2C08-4AF1-8FEF-8861C4513C30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9C8F40-E833-FFB3-FA0F-AE381841C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C4CBF0-0563-0C42-AB55-553053F5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72F6-15CE-4A9A-B428-06D1202B1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209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3D8D81-EEFE-9AAF-B3EE-AFEF07376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C29F16-528B-890C-1B83-3A4FBB878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B55E5C-407B-6A95-D6AD-D4A8284735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336DF-2C08-4AF1-8FEF-8861C4513C30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9BC9A-245B-2FA9-7757-8B326973B1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E8290D-781C-6417-2E39-E5564875C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72F6-15CE-4A9A-B428-06D1202B1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79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26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4.png"/><Relationship Id="rId28" Type="http://schemas.openxmlformats.org/officeDocument/2006/relationships/image" Target="../media/image18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image" Target="../media/image13.png"/><Relationship Id="rId27" Type="http://schemas.microsoft.com/office/2007/relationships/hdphoto" Target="../media/hdphoto9.wdp"/><Relationship Id="rId30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215D3C-2291-3D6A-3A48-7A7AC738F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896" y="-51448"/>
            <a:ext cx="12420421" cy="69608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0D9F44-71B3-F63E-032D-9092F54B5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7033"/>
            <a:ext cx="3153833" cy="31538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5AC524-B168-B49D-B00B-AC5D092C0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343" y="1833355"/>
            <a:ext cx="6263858" cy="62638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6C00000-EBBC-10E4-748D-7D3E510A4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6055" y1="42285" x2="56055" y2="42285"/>
                        <a14:backgroundMark x1="56836" y1="51758" x2="56836" y2="51758"/>
                        <a14:backgroundMark x1="41602" y1="55176" x2="41602" y2="55176"/>
                        <a14:backgroundMark x1="41113" y1="58008" x2="41113" y2="58008"/>
                        <a14:backgroundMark x1="48340" y1="40039" x2="48340" y2="40039"/>
                        <a14:backgroundMark x1="46777" y1="35156" x2="46777" y2="35156"/>
                        <a14:backgroundMark x1="45117" y1="37988" x2="45117" y2="37988"/>
                        <a14:backgroundMark x1="51758" y1="41113" x2="51758" y2="41113"/>
                        <a14:backgroundMark x1="53613" y1="38379" x2="53613" y2="38379"/>
                        <a14:backgroundMark x1="52930" y1="33301" x2="52930" y2="33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833" y="650347"/>
            <a:ext cx="5654964" cy="565496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872B17A-627B-987F-C796-886D555A0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5797">
            <a:off x="3436291" y="1654394"/>
            <a:ext cx="3963448" cy="39634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186235A-7EEB-7F7B-5C15-DF14CAF7BA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5117" y1="38965" x2="45117" y2="38965"/>
                        <a14:backgroundMark x1="49023" y1="24219" x2="49023" y2="24219"/>
                        <a14:backgroundMark x1="64160" y1="35156" x2="64160" y2="35156"/>
                        <a14:backgroundMark x1="56738" y1="42188" x2="56738" y2="42188"/>
                        <a14:backgroundMark x1="48535" y1="37305" x2="48535" y2="37305"/>
                        <a14:backgroundMark x1="37207" y1="50781" x2="37207" y2="50781"/>
                        <a14:backgroundMark x1="33008" y1="54102" x2="33008" y2="54102"/>
                        <a14:backgroundMark x1="38574" y1="59668" x2="38574" y2="59668"/>
                        <a14:backgroundMark x1="44238" y1="62402" x2="44238" y2="62402"/>
                        <a14:backgroundMark x1="45996" y1="66504" x2="45996" y2="66504"/>
                        <a14:backgroundMark x1="52148" y1="71875" x2="52148" y2="71875"/>
                        <a14:backgroundMark x1="49219" y1="67578" x2="49219" y2="67578"/>
                        <a14:backgroundMark x1="59180" y1="22852" x2="59180" y2="22852"/>
                        <a14:backgroundMark x1="42578" y1="28320" x2="42578" y2="28320"/>
                        <a14:backgroundMark x1="42285" y1="23535" x2="42285" y2="23535"/>
                        <a14:backgroundMark x1="57031" y1="81250" x2="57031" y2="8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09" y="1063931"/>
            <a:ext cx="4830618" cy="483061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85C90A6-5F7D-B007-8637-32EB39A6D1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2695" y1="51074" x2="14063" y2="57129"/>
                        <a14:foregroundMark x1="86328" y1="35059" x2="87402" y2="37305"/>
                        <a14:backgroundMark x1="19824" y1="46191" x2="19824" y2="46191"/>
                        <a14:backgroundMark x1="18750" y1="65625" x2="18750" y2="6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15652" y="2151355"/>
            <a:ext cx="2906695" cy="290669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9C4D4AA-3C2E-FA21-B21C-F844832D7F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80" b="94141" l="9961" r="89844">
                        <a14:foregroundMark x1="39453" y1="91211" x2="39453" y2="91211"/>
                        <a14:foregroundMark x1="52539" y1="92676" x2="52539" y2="92676"/>
                        <a14:foregroundMark x1="70508" y1="94141" x2="70508" y2="94141"/>
                        <a14:foregroundMark x1="41797" y1="9180" x2="41797" y2="9180"/>
                        <a14:backgroundMark x1="51855" y1="31641" x2="51855" y2="31641"/>
                        <a14:backgroundMark x1="54297" y1="33691" x2="54297" y2="33691"/>
                        <a14:backgroundMark x1="51074" y1="34863" x2="51074" y2="34863"/>
                        <a14:backgroundMark x1="51758" y1="40039" x2="51758" y2="40039"/>
                        <a14:backgroundMark x1="42578" y1="41504" x2="42578" y2="41504"/>
                        <a14:backgroundMark x1="39746" y1="31641" x2="39746" y2="31641"/>
                        <a14:backgroundMark x1="41113" y1="30664" x2="41113" y2="30664"/>
                        <a14:backgroundMark x1="54883" y1="43262" x2="54883" y2="43262"/>
                        <a14:backgroundMark x1="56641" y1="45117" x2="56641" y2="45117"/>
                        <a14:backgroundMark x1="41113" y1="77051" x2="41113" y2="77051"/>
                        <a14:backgroundMark x1="53125" y1="69336" x2="53125" y2="69336"/>
                        <a14:backgroundMark x1="49902" y1="68164" x2="49902" y2="68164"/>
                        <a14:backgroundMark x1="48633" y1="67480" x2="48633" y2="67480"/>
                        <a14:backgroundMark x1="63867" y1="57617" x2="63867" y2="57617"/>
                        <a14:backgroundMark x1="64160" y1="52539" x2="64160" y2="52539"/>
                        <a14:backgroundMark x1="37402" y1="53613" x2="37402" y2="53613"/>
                        <a14:backgroundMark x1="38379" y1="58398" x2="38379" y2="58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633" y="598484"/>
            <a:ext cx="5214560" cy="521456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653F04C-3F01-5535-325D-A394538575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968" y="3272897"/>
            <a:ext cx="2826327" cy="282632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43C6B25-E8F2-35B7-A8C8-5BB485546E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38965" y1="44336" x2="38965" y2="44336"/>
                        <a14:backgroundMark x1="41113" y1="37891" x2="41113" y2="37891"/>
                        <a14:backgroundMark x1="48633" y1="33008" x2="48633" y2="33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402" y="-598484"/>
            <a:ext cx="6858000" cy="6858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07676EE-3462-3CE4-E3C9-024C49964B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40858" y="2332888"/>
            <a:ext cx="3273903" cy="327390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88BBA3B-5996-A0DD-22E4-FCF197C269D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67" y="3885959"/>
            <a:ext cx="1563255" cy="156325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4109AEB-7735-8D4F-96D0-AB09EE5DF67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07579" y="3631483"/>
            <a:ext cx="1560711" cy="156680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68415BD-3525-3840-792A-8985AA55372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69896" y="3484822"/>
            <a:ext cx="1560711" cy="156680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1645E71-84DF-0BC1-869D-E5F370A8597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22357" y="4193289"/>
            <a:ext cx="1560711" cy="156680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860C806-0F33-D002-97AB-5EF8600A09E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66843" y="4118200"/>
            <a:ext cx="1560711" cy="156680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948BDED-47FE-5AAA-AF19-FCC9EF55ED6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23681" y="3826728"/>
            <a:ext cx="1560711" cy="15668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CE698F3-26F8-84D3-B424-1C8907321E5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25"/>
          <a:stretch>
            <a:fillRect/>
          </a:stretch>
        </p:blipFill>
        <p:spPr>
          <a:xfrm>
            <a:off x="3321176" y="3259402"/>
            <a:ext cx="2490284" cy="2109200"/>
          </a:xfrm>
          <a:prstGeom prst="star10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79A5382-962E-2909-9385-05FF349D729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38908" y="3158888"/>
            <a:ext cx="2493480" cy="210939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DE144FA-0CE1-7BF5-7D10-4C03D55556F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293319" y="3605104"/>
            <a:ext cx="2493480" cy="210939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910EE93-4142-7EDA-B310-D67250CDF16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41070" y="3184927"/>
            <a:ext cx="2493480" cy="210939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332BF8B-0A4B-29DF-760C-AC58A665E6C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271235" y="3563912"/>
            <a:ext cx="2493480" cy="210939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E788FF2-7F2D-7A77-7E47-B73F1594CB2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92017" y="3123538"/>
            <a:ext cx="2493480" cy="210939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2E3D341-684D-E291-B6BD-BB05BBD1F60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7791" y="3074727"/>
            <a:ext cx="2478550" cy="247855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A1B121F-5DB2-B4D9-0A1E-39A378F1F57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3402" y="3074727"/>
            <a:ext cx="2481287" cy="248128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76E737E-9912-C5E3-DFCE-4C4D724EF55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746" y="3514894"/>
            <a:ext cx="2481287" cy="248128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940DFE1-F9BF-26F2-C5E4-B942A7E94B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590" b="89844" l="9961" r="89844">
                        <a14:foregroundMark x1="56738" y1="7813" x2="56738" y2="7813"/>
                        <a14:foregroundMark x1="69238" y1="5664" x2="57520" y2="4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50" y="4174828"/>
            <a:ext cx="1277939" cy="127793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B92CF2D-99B7-D339-0E8C-E56DED46D54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892257" y="4362689"/>
            <a:ext cx="1280271" cy="127417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A905C8B-8804-B31E-DD55-FA11775B931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827947" y="4051145"/>
            <a:ext cx="1280271" cy="1274174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84271CB4-C60F-B083-00CA-FD17C151162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493018" y="4620375"/>
            <a:ext cx="1280271" cy="127417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144DABC0-0358-8138-4E0A-21F6BEDA55B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301643" y="4300669"/>
            <a:ext cx="1280271" cy="127417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8A36489E-F8E4-A44B-56DC-DEC03D6EA5B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192273" y="4039368"/>
            <a:ext cx="1280271" cy="127417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8E21F8C-0F79-C45C-AFBC-E8E76ADAC12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009" y="5232937"/>
            <a:ext cx="1558484" cy="157784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3B1AC8D-B6CB-73D2-25FA-E7A9FFCDE70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33" y="1477252"/>
            <a:ext cx="2712958" cy="276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7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2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4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8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0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2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7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9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1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8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0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2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4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6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8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2025-11-21T22:23:14Z</dcterms:created>
  <dcterms:modified xsi:type="dcterms:W3CDTF">2025-11-21T23:32:31Z</dcterms:modified>
</cp:coreProperties>
</file>