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4B7A1-81EB-8A62-97E4-270FEEF1C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F0500D-41E2-3A99-9E24-1CFCD063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FEF613-BFA5-5F39-6160-9751C35D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DE2FE2-42B2-86CD-7615-700F042C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B5416-59DE-2899-0238-3264EBBB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5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7E82-D45C-56E0-4AFA-E3843F76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0B2E2-B31F-1016-5FE2-14479CE51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81F232-B20E-BD00-1947-77E7ECDEF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B7918-6568-A739-C712-CC56406D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045BF-5F3B-3794-2A29-D164F655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5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DCC9DA-581D-8D03-D5B8-640722A6B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2BB447-3CC8-A701-D46A-6D0FA4858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F90FE1-92EB-C9E4-AC6B-609C65B2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2531BB-AC3D-7138-1AD8-F93CADA0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3DCCC7-B787-D6B3-34DE-AF7709A7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49DF4-0C09-1918-C6CF-3D7DEB1F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E819CF-CBD5-1337-54D7-0C3476C0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37AFD-B088-2ACE-C576-6D9E27FA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6A6C09-1D9E-7860-A58D-512CD31C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428713-AC24-6726-F103-63DA0A6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72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6AC42-6027-2346-F6BD-6CE9FFC55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93B1D0-8599-4664-D5E1-D9582500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84DA8-F04B-B919-E9A8-99287D50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8A0F37-0CD7-5AAB-ABAD-1F73679A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61105-90FB-A734-D07B-7D4709C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40F8-A520-7026-ABF4-AF3DC3C19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38749-AF7F-8F49-750D-344EEB881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627AE5-1B90-A0DB-F3D0-254E7DCB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2B2895-86EA-91D6-AFEC-69FF4537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00456E-1163-C7B8-FBDF-5BFD0AC4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28D547-3A98-24F6-5F6B-D4E221AB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5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D9726-A48E-07D6-E3D7-6926867D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D2C06-8F1B-229C-5922-CB03FC75C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5B2DE7-97C6-BD6F-3E77-2954568A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E59082E-77D1-B866-EED3-99C687B87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38AA38-26A0-36B9-4D21-16AB764C4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42D5AF-29D1-778D-94D4-17A153DF4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12F41E-BA34-B6AE-248B-25BEB8E2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08126F-3AD9-0E50-812D-BCECCE4A2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AC5DE-84E3-C86D-C775-9C9CE1A3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A7129A-3EFD-351C-9EF1-B85C9470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C4D1DA-21AA-09FE-A976-6D43BFCAA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28F10B-8300-2E67-78CD-86784B0F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42B377-ACB2-EE56-C572-604CA446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05A375-2669-A903-3F7A-3D3180C4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8CF34A-2AAF-2A66-AECA-ACC48D17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8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B4961-7873-3C03-8FD8-9454AF1B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EB823A-0EA6-F3A7-CBBD-AF09EE74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D1E5A1-BAC2-B8DA-6750-5125DD265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62982F-D7AF-B3FE-DA54-C69E013B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F8D17-D837-9DA4-CADC-0A9271E6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12DD08-2FCA-E3CC-9BD3-59466366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94851-445B-C80D-1D9E-3D85B786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488E6D-A3A9-E2D5-E75F-9DC5108F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FBD7C-356C-9A48-D19D-4DE1D40F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2E203-57FA-F80D-30AB-01E133E6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3A870-E060-8C87-25DF-246F39B3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DD8AB-A38E-6F2C-BD9C-E89B1DE5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A92EB-73F4-BDC5-FC6F-1A26FB7F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C0B7FE-3A42-6876-CB51-5EDD44E0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781C0-8BDA-CF74-2CA8-40C686078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D49BA-EAA3-4976-9312-9E89001B3455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64FDC3-2D6F-E4BB-2BC6-C09203A1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D94C0-4F6F-16CF-4FD6-851FE6EAD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A057-74FA-4527-A81E-6EE82223E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6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4800"/>
            <a:ext cx="2650689" cy="2760133"/>
            <a:chOff x="3350658" y="304800"/>
            <a:chExt cx="2650689" cy="2760133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00394" y="655320"/>
                <a:ext cx="2291080" cy="2291080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4142067" y="304800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Б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АЧУ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413348" y="309301"/>
            <a:ext cx="2523963" cy="2755631"/>
            <a:chOff x="413348" y="309301"/>
            <a:chExt cx="2523963" cy="275563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921233" y="486787"/>
              <a:ext cx="196088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5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</a:t>
              </a:r>
              <a:endParaRPr kumimoji="0" lang="ru-RU" sz="1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038" b="859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7" b="5047"/>
          <a:stretch/>
        </p:blipFill>
        <p:spPr>
          <a:xfrm>
            <a:off x="367744" y="2930800"/>
            <a:ext cx="2324833" cy="2090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7827" y="3277987"/>
            <a:ext cx="1608846" cy="16088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t="18981" r="9000" b="18981"/>
          <a:stretch>
            <a:fillRect/>
          </a:stretch>
        </p:blipFill>
        <p:spPr>
          <a:xfrm>
            <a:off x="5974490" y="3098155"/>
            <a:ext cx="2296160" cy="17932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06" y="4806104"/>
            <a:ext cx="2201534" cy="21867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6013"/>
          <a:stretch/>
        </p:blipFill>
        <p:spPr>
          <a:xfrm>
            <a:off x="1993535" y="4845915"/>
            <a:ext cx="1710797" cy="19446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1136" y="4771768"/>
            <a:ext cx="1970671" cy="19857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4" y="5703602"/>
            <a:ext cx="991649" cy="90023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18" y="2645177"/>
            <a:ext cx="4660441" cy="46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50117 -0.3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2.59259E-6 L 0.26562 -0.33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-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59259E-6 L 0.0375 -0.322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2.96296E-6 L 0.00117 -0.5824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7.40741E-7 L 0.19244 -0.5833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33333E-6 L 0.39114 -0.598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2025-11-20T14:39:22Z</dcterms:created>
  <dcterms:modified xsi:type="dcterms:W3CDTF">2025-11-21T20:40:21Z</dcterms:modified>
</cp:coreProperties>
</file>