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1714" y="8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B31848-C10F-3959-21E3-77AB50177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3EB3B5-9BA2-8F3B-BE14-A0FE81093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0000E-0CFB-CA09-EAA7-C8E2DBD67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2D6758-126D-5853-55AF-E19937E7B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9ECAE4-4195-2E5F-3CB3-D8810286B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40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0DDF1-9F6F-535A-7952-70DF37F2E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392C69-8E9E-E933-1AB6-52D4D4790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D404FF-8BC9-B7AC-02BF-9A5956917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EF606-C460-A73E-B888-C79B5B9EE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D02D86-7175-9882-A62F-846F0D860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25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463A550-089B-5EA5-53C2-6C8DCC0A7F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6625B2-B1A8-2A21-8C05-277D3E52D7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A1C4C6-153A-AB3F-6634-8D7928B1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AF64F9-E50B-F132-37B5-FD036B75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C80F80-8D55-2CD0-6CFF-1D13298F8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D17A9-2FCA-E522-DD8E-1A7D13DB8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BE3CF8-79E0-5304-14CA-6203A6568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EFECDB-0DF9-ECFA-B9A7-D01F5E63A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77D1EE-11EB-8061-0265-12CB10323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5E92D-0C60-998E-7C53-09062974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07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FB28B5-135D-FA8B-E74E-ABD0D25D5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3D996A-5EA0-EB27-881F-A1D1A22EB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E59CF-2C17-318A-0DEB-FA2A5A993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59A503-6231-3CAC-665F-49656F457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EBA22-2327-7762-D670-610EF448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1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AB3A0-438E-7817-DE5C-9E63697E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0FD412-3E0C-7767-D2BE-0B53104AA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A4C44B1-FC6C-490F-6C01-32E452711F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041B19-0458-0CEF-6BC2-44E6C898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37CD848-826B-5B1A-3CAE-82609615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2CC8A-70ED-E681-1561-21E49EDD8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865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BECAC1-C3BB-0157-1975-5D0731FA0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F2A7FF-F19B-5F09-5CFC-2EE052781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85BD26-1DAE-000B-27A8-75EF40E94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27FCBF-D287-CBA3-FBC1-171415E0C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D4B09E-21FF-22DA-1FFC-5B55202DC5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633CBFB-137D-3134-EBCC-46B8FB4A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9C8B462-F622-D243-61C2-1C026A711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87959CE-3E40-2970-AE8A-973EE8637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840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A03A8-C46C-615B-40A3-BB8499234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541059-BCA0-3944-5565-9B4D22BDD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825847-99A4-C211-AF27-F06F4413E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0F3A510-8B35-3EF3-648F-2DE6529C8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916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E7FD8A-8F78-9CFC-FE28-60B0AA52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09C409-B937-B0D3-28A2-12CF274A2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C69135B-BF54-73B1-51E5-A6EB45486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8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2F750-4F71-57A9-11CC-7D1D7BA13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5B8184-065A-8F2A-01A5-9221EFBA4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4E992C-A1AA-27F0-2413-E18B28A2F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E11F9A-CE51-B200-9B5F-E66D828B8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DEAE31-B065-1C76-B544-E93D66F39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19339D-B1B9-E693-3D5C-62C96FE4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2A0B58-0721-E979-C1DE-F1CA6DEB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3AF9134-F221-2C1B-F9E7-31C6B01EF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041E8E-274B-EEDD-8F3D-4C31F9943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5D9BC6-311E-D9CE-8D1A-6675591E6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D0FB4DE-B265-71F3-2FFA-E061E286E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1F64EF-B2C2-58CE-0CCF-E14694D38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8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2C46D-5996-0683-7B3E-70FDF8224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8D57A4-7F9E-8311-B051-04681BD04D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C8162-1F6F-AAAE-57B6-DF7E70840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3D8C0-D348-487F-AD74-D2E1D71F0116}" type="datetimeFigureOut">
              <a:rPr lang="ru-RU" smtClean="0"/>
              <a:t>21.11.2025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F27440-E302-CD9B-74FC-A49B6570B6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5805DB-EF30-7BDD-941C-B2EF45938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AB6D5-B41D-40BE-9F94-903155479B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1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CB14E2-2568-A83C-676C-EC5A8D803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3770"/>
            <a:ext cx="12621111" cy="70733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0D3F4E-2035-98AC-1F81-4FE3F19C7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665" y="609600"/>
            <a:ext cx="5884333" cy="58843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19AF4A4-7CAA-4D62-2E4B-E2336B7048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101" y="3302670"/>
            <a:ext cx="3267463" cy="326746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8B699E-2E19-30F1-457A-7A2A2BD35C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5802" y="5170808"/>
            <a:ext cx="1503682" cy="139932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82242EC4-DC18-D9DD-0C0F-14BD87D148E7}"/>
              </a:ext>
            </a:extLst>
          </p:cNvPr>
          <p:cNvSpPr/>
          <p:nvPr/>
        </p:nvSpPr>
        <p:spPr>
          <a:xfrm>
            <a:off x="186266" y="383381"/>
            <a:ext cx="3064934" cy="2529152"/>
          </a:xfrm>
          <a:prstGeom prst="round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8BA5A8-1C65-E0ED-4731-A62AB9623B42}"/>
              </a:ext>
            </a:extLst>
          </p:cNvPr>
          <p:cNvSpPr txBox="1"/>
          <p:nvPr/>
        </p:nvSpPr>
        <p:spPr>
          <a:xfrm>
            <a:off x="406400" y="503453"/>
            <a:ext cx="25484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Яку пору року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бачиш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картинці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474851-B55F-6B88-FD59-30D2D303C36B}"/>
              </a:ext>
            </a:extLst>
          </p:cNvPr>
          <p:cNvSpPr txBox="1"/>
          <p:nvPr/>
        </p:nvSpPr>
        <p:spPr>
          <a:xfrm>
            <a:off x="290553" y="384361"/>
            <a:ext cx="273083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ознаки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зими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бачиш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цій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картинці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223147-885B-6014-3C43-6BE9D5F58941}"/>
              </a:ext>
            </a:extLst>
          </p:cNvPr>
          <p:cNvSpPr txBox="1"/>
          <p:nvPr/>
        </p:nvSpPr>
        <p:spPr>
          <a:xfrm>
            <a:off x="206457" y="843740"/>
            <a:ext cx="29483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Чим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займаються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діти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CC3449-BACE-D53D-9F52-67EC38D9C0DF}"/>
              </a:ext>
            </a:extLst>
          </p:cNvPr>
          <p:cNvSpPr txBox="1"/>
          <p:nvPr/>
        </p:nvSpPr>
        <p:spPr>
          <a:xfrm>
            <a:off x="111034" y="742984"/>
            <a:ext cx="30649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Який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настрій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дітей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BF4DBE-8486-202A-270B-C98ED65F9B85}"/>
              </a:ext>
            </a:extLst>
          </p:cNvPr>
          <p:cNvSpPr txBox="1"/>
          <p:nvPr/>
        </p:nvSpPr>
        <p:spPr>
          <a:xfrm>
            <a:off x="304477" y="357988"/>
            <a:ext cx="27651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гадаєш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, яке свято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зображено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картинці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C33DD6-2F45-61A9-6E80-FE9F01C21E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48" y="357153"/>
            <a:ext cx="2601563" cy="269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5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36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2025-11-20T20:57:28Z</dcterms:created>
  <dcterms:modified xsi:type="dcterms:W3CDTF">2025-11-21T20:12:21Z</dcterms:modified>
</cp:coreProperties>
</file>