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84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41C1-A740-7BEC-23F5-8849EB79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C516F-8929-C22E-DE84-C2D9DB71F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76604-12E9-6B94-4DF4-71E9BDD4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A3062-6A61-2F60-6FD2-C22224F2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83B36-0743-7CD8-C6EC-B58B7B87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1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DAC11-4A0A-D4C0-3BB2-125E6CAE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B011D-6359-D7F1-601A-554C6AF17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79733-56D1-F8B8-1F91-8FF2CC1D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7DC9-4310-6304-4C80-3CDA7BCE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FA659-1F30-A476-E9D9-1B92A2A2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1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EBCBC1-02D1-FDAE-4534-9BBBF0B18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86696-3181-0D51-9BBD-81A9CEB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157AB-ABF0-E43A-0EC4-729ACAD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57391-46A8-E36F-DD6A-15ADCBB5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2E2F7-97E9-1386-1F97-D32C5F61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1545A-BD3E-3CE4-2835-B22EF003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10D0D-AE74-555D-8189-94C2961C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C58D8-3384-F3BD-C3DB-5128B53F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1C337-318F-3C14-F666-F9F3167D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6773B-DED1-5E66-59B9-9AE99B3A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9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558B5-9750-4523-4976-8C08B641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4F4C2-37A3-4AE4-32FA-CDCF3C7E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201B7-DF76-DB3E-689D-8890045E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A3A94-790B-B78C-9BC6-5A7B8368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21E2E-BE3C-1FC2-0F51-04DD5518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618B-E86B-102C-2EF7-B002045C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6581A-5A24-9DA6-99BA-A2FD33A9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1574F-B1F6-0FDF-4EF5-C0848CB9C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566E15-E2BB-A423-A446-BBA5A06E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7FB15-93F6-7973-F596-AB8D7892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A3F88-4ECB-C0EB-65FF-0716C840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948AE-28BF-392C-6532-B56ADAA6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F4047-DF76-977E-B43F-B2597152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DEEFB-75FE-CEE1-EA8C-E18692CAD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813C1-736F-C24D-1159-E00B19C8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2780E4-9A61-B061-9C4C-3406510FE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B3B266-2C0E-2266-9DF4-4EE71E4D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AACCE1-5CDE-1A10-913F-FCC395B3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BF4CE-D4C9-65E6-DE83-678A6AC9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30DC2-46D9-5149-349B-926673F7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EBFF07-9694-C920-2B9D-A6E53A89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ED2036-5B22-3DC4-8425-EF3E6C87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DAB6B-DECC-C078-E040-57FE23F5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5D66CB-DC94-44F9-8D61-9E6F44F9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94452-2685-1F27-FEF7-400EDD4E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A50C08-5CA3-3A7E-92FE-F1C9E7A6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0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256B-8F98-4324-2F73-D950EAB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3F99F-B4B6-7AEC-C360-A59FDCC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929AE0-3222-FF23-C6AC-56577839F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7A47CE-9E0D-CE73-6A75-B998F04A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D171C3-D4D9-7286-7F6D-16380FED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415DE-768C-F84F-EAC6-B3BDD3E3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8A481-9C0F-A033-2CC2-B6E7ECE9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0D2A64-98DE-30F4-4407-ED971D796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7A5CA-3D27-D701-D747-0CB41993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1B6B03-9BE7-A8B4-45CA-4A7F0DF0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937E7E-F5FC-884F-6EB2-83AC331B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CC4BA-AF2E-7F4C-9A7C-99A8C826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8AB3-9810-CCB8-8DF6-C0E2B037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0021B-8644-A010-4621-EA6E63021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3836B-0CBE-ACC7-2EBE-D63A2A04B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2C26-D79D-46F3-9488-71B3E945AA9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BE6B-9353-96D1-33B7-A91D98E8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F54E9-C2A2-542F-D2B1-8D827ACCD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7F5984-E3AA-6CB4-CA86-808EFA2F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82" y="-84667"/>
            <a:ext cx="12271582" cy="814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9315C-EDF2-62B9-AD97-DEEDDF3E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910" y="3115733"/>
            <a:ext cx="3408090" cy="3408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16F9B-3D7A-4EE9-E074-CEBB1FD4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8" y="231937"/>
            <a:ext cx="1292464" cy="11278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5F272-D799-8844-4AB5-9E1EE80CF3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44" t="5154" r="2594" b="5113"/>
          <a:stretch>
            <a:fillRect/>
          </a:stretch>
        </p:blipFill>
        <p:spPr>
          <a:xfrm>
            <a:off x="2200101" y="259983"/>
            <a:ext cx="4784435" cy="6303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53F566-F81F-5941-CBCA-B73194211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533" y="2585176"/>
            <a:ext cx="1042942" cy="10480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32843B-DEDC-EFA7-75DB-5159B0030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607" y="99131"/>
            <a:ext cx="5102794" cy="66253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E81788-01AB-C5F0-A4AF-B1047AC5F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950" y="3149165"/>
            <a:ext cx="2676540" cy="26765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FB07D3-6271-2E16-AAAE-D0A0A167C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1475" y="5132938"/>
            <a:ext cx="1481456" cy="8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E5BB59-EF30-6980-1AE4-2B4CD6B07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231562" y="5240308"/>
            <a:ext cx="1481456" cy="8108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29C801-B971-BD90-8AC9-93A01CCFE2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5669" y="133502"/>
            <a:ext cx="5102794" cy="66269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A39146-A180-3E05-3F50-32F4BF4E2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59" y="2913253"/>
            <a:ext cx="2829222" cy="28292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9BA031-9187-0C80-7FA3-649CF2CC53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0621" y="3272418"/>
            <a:ext cx="1243692" cy="124369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D9E7E7-1B02-8C96-9160-5B6AD66D67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5669" y="115537"/>
            <a:ext cx="5102794" cy="66269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9CAF0C-64A5-6E69-D1CE-5C5AA5D8EF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346" y="3967076"/>
            <a:ext cx="2055138" cy="20551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A8B58C-B136-785B-D835-00B3B2E938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0" b="596"/>
          <a:stretch>
            <a:fillRect/>
          </a:stretch>
        </p:blipFill>
        <p:spPr>
          <a:xfrm rot="1400004">
            <a:off x="4357373" y="4441503"/>
            <a:ext cx="1186207" cy="12043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1B2F8-A153-252C-8B17-368EEAC985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4250" y="70418"/>
            <a:ext cx="3023878" cy="30787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49EB7F-7BCF-B20F-7073-540CB5E26E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55669" y="113978"/>
            <a:ext cx="5102794" cy="662692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A1EB06A-B63E-F8AD-832B-347FCB7B35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50" y="3270859"/>
            <a:ext cx="2842135" cy="28421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101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3.75E-6 0.00208 0.00104 0.00532 0.00143 0.00995 C 0.00247 0.01227 0.00325 0.01736 0.00351 0.01921 C 0.00416 0.02153 0.00416 0.02407 0.00468 0.02616 C 0.00494 0.02778 0.00573 0.02917 0.00638 0.03148 C 0.00703 0.03357 0.00703 0.03681 0.0082 0.03982 C 0.01341 0.04931 0.01002 0.04306 0.01875 0.05579 C 0.0194 0.05718 0.02057 0.05833 0.02135 0.05949 C 0.02448 0.06829 0.02278 0.06458 0.02903 0.07407 C 0.03007 0.07593 0.03125 0.07708 0.03203 0.07894 C 0.03268 0.08056 0.03268 0.08241 0.03372 0.08403 C 0.03515 0.08773 0.04114 0.09699 0.04231 0.09884 C 0.04336 0.10046 0.04479 0.10162 0.04583 0.10232 C 0.04791 0.10764 0.05013 0.11181 0.05078 0.11644 C 0.05156 0.11945 0.0526 0.12454 0.05403 0.12708 C 0.05573 0.13241 0.05794 0.13426 0.06172 0.1375 C 0.0638 0.14005 0.06627 0.14167 0.0677 0.14445 C 0.07812 0.1581 0.06992 0.15046 0.07695 0.15648 C 0.07812 0.15972 0.08086 0.1669 0.08307 0.17037 C 0.0858 0.17546 0.08698 0.1757 0.09049 0.1794 C 0.09166 0.18125 0.09166 0.18357 0.0927 0.18472 C 0.0931 0.18588 0.09505 0.18565 0.09544 0.18657 C 0.10286 0.19282 0.09544 0.18912 0.10325 0.19167 C 0.10481 0.19398 0.10716 0.19745 0.10872 0.19954 C 0.10963 0.20023 0.1108 0.20023 0.11119 0.20093 C 0.11211 0.20232 0.11263 0.20417 0.11354 0.20556 C 0.11458 0.20648 0.11575 0.20695 0.11614 0.20787 C 0.11744 0.20949 0.11862 0.21204 0.11992 0.2132 C 0.12135 0.21482 0.12317 0.21574 0.12526 0.21736 C 0.12643 0.21829 0.12747 0.2206 0.12877 0.2213 C 0.13242 0.22407 0.13632 0.22639 0.13997 0.2294 C 0.14088 0.23032 0.14205 0.23102 0.14297 0.23171 C 0.14596 0.23449 0.14739 0.23495 0.15338 0.23611 L 0.15338 0.23866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23463 -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23867 -0.01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879 L 0.01172 -0.00856 C 0.00963 0.01227 0.00963 0.00833 0.00937 0.03426 C 0.00898 0.06736 0.00885 0.1007 0.00859 0.1338 C 0.00885 0.17153 0.00885 0.20926 0.00937 0.24699 C 0.00937 0.24838 0.00989 0.24421 0.01015 0.24283 C 0.01198 0.23171 0.01406 0.2206 0.01549 0.20926 C 0.01732 0.19421 0.01849 0.17871 0.02005 0.16343 C 0.02187 0.10162 0.02304 0.07917 0.02304 0.01806 C 0.02304 0.00232 0.02252 0.04954 0.02226 0.06528 C 0.022 0.08634 0.02174 0.10741 0.02148 0.12847 C 0.02252 0.1456 0.02344 0.1625 0.02461 0.17963 C 0.02552 0.19352 0.02682 0.20741 0.0276 0.2213 C 0.02812 0.23079 0.02812 0.24028 0.02838 0.24954 C 0.02812 0.26042 0.03216 0.27477 0.0276 0.28195 C 0.02435 0.28727 0.02213 0.26991 0.02005 0.2632 C 0.01627 0.25139 0.01237 0.23958 0.01015 0.22685 C 0.0056 0.2007 -0.00052 0.14722 -0.00052 0.14746 C -0.00287 0.10185 -0.0043 0.08796 -0.0043 0.04491 C -0.0043 -0.00185 -0.00495 0.00833 -0.00274 -0.01551 C -0.00196 0.03958 -0.00143 0.09491 -0.00052 0.15 C -0.00013 0.17199 0.00052 0.19398 0.00104 0.21597 C 0.0013 0.23033 0.00156 0.24468 0.00182 0.25903 C 0.00312 0.25857 0.00534 0.25996 0.0056 0.25764 C 0.01927 0.15579 0.01953 0.14306 0.02461 0.06644 C 0.02487 0.05857 0.02786 0.04908 0.02526 0.04236 C 0.02383 0.0382 0.01901 0.0456 0.01849 0.05046 C 0.01627 0.07246 0.01797 0.09537 0.01771 0.11759 C 0.01953 0.15371 0.02148 0.18958 0.02304 0.22546 C 0.02383 0.2419 0.02474 0.25857 0.02461 0.27523 C 0.02448 0.28866 0.02304 0.30208 0.02226 0.31574 C 0.02148 0.30972 0.02096 0.30394 0.02005 0.29815 C 0.01758 0.28287 0.01406 0.26806 0.01237 0.25232 C 0.00521 0.18079 -0.00287 0.10926 -0.00651 0.03681 C -0.00977 -0.02639 -0.00716 -0.00301 -0.01107 -0.03449 C -0.01211 -0.00069 -0.0138 0.03287 -0.0142 0.06644 C -0.01459 0.10787 -0.01367 0.14908 -0.01341 0.19051 C -0.01289 0.24815 -0.01315 0.23658 -0.01185 0.27662 C 0.00781 0.26482 -0.00795 0.27546 0.00325 0.17963 C 0.01862 0.05 0.01211 0.10232 0.02226 0.02222 C 0.02278 0.0044 0.02396 -0.00741 0.02148 -0.025 C 0.02109 -0.02847 0.01966 -0.03148 0.01849 -0.03449 C 0.01497 -0.04352 0.01614 -0.0419 0.01172 -0.04375 C 0.00989 -0.03032 0.00716 -0.01713 0.00638 -0.00347 C 0.00169 0.07153 0.00286 0.21273 0.0026 0.27246 C 0.00117 0.25764 0.00013 0.24699 -0.00052 0.2294 C -0.00156 0.19306 -0.00196 0.15671 -0.00274 0.12037 C -0.0013 0.09121 -0.00026 0.06204 0.00182 0.03287 C 0.00247 0.02338 0.00455 0.01412 0.0056 0.00463 C 0.00651 -0.00347 0.00716 -0.01157 0.00781 -0.01967 C 0.00664 -0.03472 0.00625 -0.0537 -0.00352 0.00046 C -0.01068 0.04005 -0.01459 0.08125 -0.02018 0.12176 C -0.02045 0.14283 -0.02071 0.16389 -0.02097 0.18496 C -0.02136 0.22477 -0.01719 0.25764 -0.02474 0.29283 C -0.02552 0.29607 -0.02683 0.29908 -0.02774 0.30208 C -0.01563 0.17222 -0.02565 0.27708 -0.00729 0.09607 C -0.00547 0.07824 -0.00326 0.06042 -0.00196 0.04236 C 0.0013 -0.00532 -0.00013 0.01273 0.00182 -0.01157 C 0.00078 0.05926 0.00065 0.03611 0.00182 0.1257 C 0.00195 0.13704 0.00221 0.14815 0.0026 0.15949 C 0.00286 0.16945 0.00351 0.17917 0.00403 0.18912 C 0.00429 0.20255 0.00429 0.21597 0.00482 0.2294 C 0.0082 0.31667 0.00781 0.26042 0.00781 0.30625 L 0.00859 0.30625 " pathEditMode="relative" rAng="0" ptsTypes="AAAAAAAAAAAAAAAAAAAAAAAAAAAAAAAAAAAAAAAAAAAAAAAAAAAAAAAAAAAAAAAA">
                                      <p:cBhvr>
                                        <p:cTn id="4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16497 0.0555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27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2025-11-13T15:41:57Z</dcterms:created>
  <dcterms:modified xsi:type="dcterms:W3CDTF">2025-11-21T13:48:31Z</dcterms:modified>
</cp:coreProperties>
</file>