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3:39:47.65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48C98-7AC0-46F7-8714-4315BA7212DF}" type="datetimeFigureOut">
              <a:rPr lang="uk-UA" smtClean="0"/>
              <a:t>21.11.2025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957E2-0BA4-4CF4-A767-8A2944863CF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3110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957E2-0BA4-4CF4-A767-8A2944863CFC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2987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11DAE1-6811-204A-B39E-B5E83B920E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E6D80E8-C2C3-169F-17B3-31CF95441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D72114-6A72-7093-ECCE-B275F186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9553-B45E-4BD8-B2B4-D1759993DD03}" type="datetimeFigureOut">
              <a:rPr lang="uk-UA" smtClean="0"/>
              <a:t>21.11.2025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8AC986-B8BD-C4EA-EB0B-24DBCE60B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AB9BF7-EF58-DEBC-70CE-B397E9A1E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D05D-CAD9-4297-86B1-330CBAEEC8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1121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DA9C24-B16D-8BD7-654E-D12C586DC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74470C8-BE15-E7B5-A230-3951F3671E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44A7F9-C89B-292C-BC93-D137AADFC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9553-B45E-4BD8-B2B4-D1759993DD03}" type="datetimeFigureOut">
              <a:rPr lang="uk-UA" smtClean="0"/>
              <a:t>21.11.2025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BBC7E-1993-E538-EB91-3088B28F6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D27421-7213-D0F3-2EBF-CB9F351E4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D05D-CAD9-4297-86B1-330CBAEEC8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1312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5E23038-15E5-B80C-6555-7930B9A2DE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D9FB73-3EF9-DADC-9B95-CCA5790F57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C106AE-CD37-799C-0295-C0F7A714C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9553-B45E-4BD8-B2B4-D1759993DD03}" type="datetimeFigureOut">
              <a:rPr lang="uk-UA" smtClean="0"/>
              <a:t>21.11.2025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2B12E6-6A0F-300F-B96E-803351117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097DE4-395A-9F8F-ADA7-1C9774FE5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D05D-CAD9-4297-86B1-330CBAEEC8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3343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91D492-2280-7148-E64D-C4351BE4E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D18A54-53C8-658D-ECE9-484806248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A6D37E-B8A0-48D3-0298-B8EA5F279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9553-B45E-4BD8-B2B4-D1759993DD03}" type="datetimeFigureOut">
              <a:rPr lang="uk-UA" smtClean="0"/>
              <a:t>21.11.2025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0A6C1B-5BD5-CA29-BA58-977D9D185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52B149-EE9D-24B3-6847-F4AAFEF15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D05D-CAD9-4297-86B1-330CBAEEC8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2612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74BDD-3F27-55F4-31C8-40EF1344A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2FF51F-603C-F931-E0CE-12BF8CB38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DF1776-B8A0-E90A-0957-18DE93BC1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9553-B45E-4BD8-B2B4-D1759993DD03}" type="datetimeFigureOut">
              <a:rPr lang="uk-UA" smtClean="0"/>
              <a:t>21.11.2025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FCB3FE-B3E5-59AD-F7C8-765E0B987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5BEF19-1B46-8C86-E7F0-CEA384971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D05D-CAD9-4297-86B1-330CBAEEC8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1975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459AA-C91C-88C8-9E8F-2CAF3F449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5DBB0-13EC-77A5-0186-AE39CD22E5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3CAB6F-F861-DF73-FD66-A25F11941F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859D7D-D9BC-71A9-D1DE-8B646DE18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9553-B45E-4BD8-B2B4-D1759993DD03}" type="datetimeFigureOut">
              <a:rPr lang="uk-UA" smtClean="0"/>
              <a:t>21.11.2025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88AD3B-E7D1-9195-5292-85F0BCC19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34B154-4AC0-FF64-4A1C-7ED18F7E2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D05D-CAD9-4297-86B1-330CBAEEC8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5512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FA03BD-62D7-CC41-3E5E-D331991C4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FAA726-FCD1-AC40-BF3A-68D082BBF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AFAE3B-1763-6B33-0F2B-BF62C9F8F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1BA5AEF-9F9B-A9EF-CDEC-A1ED6B46B7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08FAD15-F86D-22B5-7E94-1FD6B238A4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F5149E4-DE34-3ACD-1BA0-7035D64FC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9553-B45E-4BD8-B2B4-D1759993DD03}" type="datetimeFigureOut">
              <a:rPr lang="uk-UA" smtClean="0"/>
              <a:t>21.11.2025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2125996-DCBE-9551-D544-1B8AEE65C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242A19-4C82-43B5-D45E-492D292A7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D05D-CAD9-4297-86B1-330CBAEEC8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9814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1875DC-FC63-D325-0F46-C58304708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D66A541-29A6-3F38-C632-762B25CFE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9553-B45E-4BD8-B2B4-D1759993DD03}" type="datetimeFigureOut">
              <a:rPr lang="uk-UA" smtClean="0"/>
              <a:t>21.11.2025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B4115B6-65B9-A273-B896-AC312B898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3B8981B-3F5E-64F7-6B1C-AE61F9908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D05D-CAD9-4297-86B1-330CBAEEC8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3875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BCF87EF-44CA-0FD5-031F-9D4D2B10C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9553-B45E-4BD8-B2B4-D1759993DD03}" type="datetimeFigureOut">
              <a:rPr lang="uk-UA" smtClean="0"/>
              <a:t>21.11.2025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8FF9282-D9D7-45EA-36D7-8104AA703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F9ED71-87FB-05D2-10F8-1E4DAB7EA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D05D-CAD9-4297-86B1-330CBAEEC8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6359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DB78A5-829A-3223-0DF0-CA79C71A0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1D8A87-8564-3B29-346B-6F25AE09B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39BF49-A5BF-46A6-54FF-EF3E94202B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8BFC94-6B0D-B54F-2AFF-94BF03926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9553-B45E-4BD8-B2B4-D1759993DD03}" type="datetimeFigureOut">
              <a:rPr lang="uk-UA" smtClean="0"/>
              <a:t>21.11.2025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1C8A43-66B7-425A-7A48-046C4FE4D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417D91-ECA0-9EDE-B979-ABD451346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D05D-CAD9-4297-86B1-330CBAEEC8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3408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5BE2C5-6E2B-FCD1-90C4-4EA6AE00D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26EB84A-B2F7-C008-8359-CAF76762A2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2EB1169-BE72-9FBA-69B2-F637AE911A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F0B570-E847-08D6-CE03-667432781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9553-B45E-4BD8-B2B4-D1759993DD03}" type="datetimeFigureOut">
              <a:rPr lang="uk-UA" smtClean="0"/>
              <a:t>21.11.2025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AF8DA5-41A7-EE03-8DC5-C7135CEC4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10DAB8-03BD-C615-D213-B991F6A02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D05D-CAD9-4297-86B1-330CBAEEC8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5752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FED819-DF70-C862-D566-E4DC0B3D9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9C18E7-C6D4-868B-B77A-F0920590A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0CC2EA-F8A7-08F6-8C0B-D762BFDD20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39553-B45E-4BD8-B2B4-D1759993DD03}" type="datetimeFigureOut">
              <a:rPr lang="uk-UA" smtClean="0"/>
              <a:t>21.11.2025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7598FE-39ED-0DB5-1E83-B64222276A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FD2752-BA9E-1F53-F713-3589248156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DD05D-CAD9-4297-86B1-330CBAEEC8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9978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image" Target="../media/image1.png"/><Relationship Id="rId21" Type="http://schemas.openxmlformats.org/officeDocument/2006/relationships/image" Target="../media/image11.png"/><Relationship Id="rId12" Type="http://schemas.openxmlformats.org/officeDocument/2006/relationships/image" Target="../media/image10.png"/><Relationship Id="rId1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14.PNG"/><Relationship Id="rId15" Type="http://schemas.openxmlformats.org/officeDocument/2006/relationships/image" Target="../media/image4.png"/><Relationship Id="rId23" Type="http://schemas.openxmlformats.org/officeDocument/2006/relationships/image" Target="../media/image13.png"/><Relationship Id="rId19" Type="http://schemas.openxmlformats.org/officeDocument/2006/relationships/image" Target="../media/image8.png"/><Relationship Id="rId4" Type="http://schemas.openxmlformats.org/officeDocument/2006/relationships/customXml" Target="../ink/ink1.xml"/><Relationship Id="rId14" Type="http://schemas.openxmlformats.org/officeDocument/2006/relationships/image" Target="../media/image3.png"/><Relationship Id="rId2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99E38D-9D70-70BF-74B5-5C350EC251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8" name="Рукописный ввод 27">
                <a:extLst>
                  <a:ext uri="{FF2B5EF4-FFF2-40B4-BE49-F238E27FC236}">
                    <a16:creationId xmlns:a16="http://schemas.microsoft.com/office/drawing/2014/main" id="{A3D46EAC-4BD9-EFF4-8F66-69C6468F18A8}"/>
                  </a:ext>
                </a:extLst>
              </p14:cNvPr>
              <p14:cNvContentPartPr/>
              <p14:nvPr/>
            </p14:nvContentPartPr>
            <p14:xfrm>
              <a:off x="2917149" y="1534834"/>
              <a:ext cx="360" cy="360"/>
            </p14:xfrm>
          </p:contentPart>
        </mc:Choice>
        <mc:Fallback xmlns="">
          <p:pic>
            <p:nvPicPr>
              <p:cNvPr id="28" name="Рукописный ввод 27">
                <a:extLst>
                  <a:ext uri="{FF2B5EF4-FFF2-40B4-BE49-F238E27FC236}">
                    <a16:creationId xmlns:a16="http://schemas.microsoft.com/office/drawing/2014/main" id="{A3D46EAC-4BD9-EFF4-8F66-69C6468F18A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11029" y="1528714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62E65631-3572-E634-4ED1-D8EC41545B17}"/>
              </a:ext>
            </a:extLst>
          </p:cNvPr>
          <p:cNvSpPr/>
          <p:nvPr/>
        </p:nvSpPr>
        <p:spPr>
          <a:xfrm>
            <a:off x="5042062" y="1478296"/>
            <a:ext cx="2296957" cy="222289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4EDC581D-FBF2-CDED-9EB8-ABA31911773B}"/>
              </a:ext>
            </a:extLst>
          </p:cNvPr>
          <p:cNvSpPr/>
          <p:nvPr/>
        </p:nvSpPr>
        <p:spPr>
          <a:xfrm>
            <a:off x="2622301" y="1491953"/>
            <a:ext cx="2296957" cy="222289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1CC59D79-8141-A9F5-46E2-3920A2D19286}"/>
              </a:ext>
            </a:extLst>
          </p:cNvPr>
          <p:cNvSpPr/>
          <p:nvPr/>
        </p:nvSpPr>
        <p:spPr>
          <a:xfrm>
            <a:off x="7504168" y="3804195"/>
            <a:ext cx="2296957" cy="222289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248E26A7-0402-CEC5-D386-C197A8915396}"/>
              </a:ext>
            </a:extLst>
          </p:cNvPr>
          <p:cNvSpPr/>
          <p:nvPr/>
        </p:nvSpPr>
        <p:spPr>
          <a:xfrm>
            <a:off x="5106623" y="3826342"/>
            <a:ext cx="2296957" cy="222289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01417C08-1429-778F-5A87-A2A08F690119}"/>
              </a:ext>
            </a:extLst>
          </p:cNvPr>
          <p:cNvSpPr/>
          <p:nvPr/>
        </p:nvSpPr>
        <p:spPr>
          <a:xfrm>
            <a:off x="177190" y="3828451"/>
            <a:ext cx="2296957" cy="222289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F73B9DB0-82F9-63D8-A952-6348806349A0}"/>
              </a:ext>
            </a:extLst>
          </p:cNvPr>
          <p:cNvSpPr/>
          <p:nvPr/>
        </p:nvSpPr>
        <p:spPr>
          <a:xfrm>
            <a:off x="2628983" y="3827463"/>
            <a:ext cx="2296957" cy="222289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8221498C-AE8A-6282-9CD1-760AF9E191BD}"/>
              </a:ext>
            </a:extLst>
          </p:cNvPr>
          <p:cNvSpPr/>
          <p:nvPr/>
        </p:nvSpPr>
        <p:spPr>
          <a:xfrm>
            <a:off x="207607" y="1493472"/>
            <a:ext cx="2296957" cy="222289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0075791E-833E-BFBB-9000-30146B386BF9}"/>
              </a:ext>
            </a:extLst>
          </p:cNvPr>
          <p:cNvSpPr/>
          <p:nvPr/>
        </p:nvSpPr>
        <p:spPr>
          <a:xfrm>
            <a:off x="7448384" y="1489514"/>
            <a:ext cx="2296957" cy="222289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4790C52-3C7E-113B-1E0E-8C442774221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567" y="1462801"/>
            <a:ext cx="2410558" cy="241055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F6FD712-84EF-80F3-A81B-084384A31C5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662" y="1223919"/>
            <a:ext cx="2642526" cy="264252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C1CFE8D-63D3-C9E9-384F-892302A11DD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799" y="1562934"/>
            <a:ext cx="1866065" cy="186606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CC4490-94B8-3BFE-26FF-7C98193D062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42" y="1699921"/>
            <a:ext cx="2182180" cy="163663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AC93517-1FA8-AFB7-80D9-9452D57E52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5" y="3602839"/>
            <a:ext cx="2410557" cy="241055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3C15450-4251-D343-9E5B-6F48B0D34B9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913" y="4143461"/>
            <a:ext cx="1435188" cy="143518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B08C31-4EBC-7A72-785B-1D27BDED1DB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647" y="3789309"/>
            <a:ext cx="2296957" cy="229695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09CC256-2F1C-8634-196C-157ECE741D6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147" y="3677932"/>
            <a:ext cx="2505235" cy="2505235"/>
          </a:xfrm>
          <a:prstGeom prst="rect">
            <a:avLst/>
          </a:prstGeom>
        </p:spPr>
      </p:pic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99C45F4E-D83C-0FEB-4B59-B5C6EFE9E121}"/>
              </a:ext>
            </a:extLst>
          </p:cNvPr>
          <p:cNvSpPr/>
          <p:nvPr/>
        </p:nvSpPr>
        <p:spPr>
          <a:xfrm>
            <a:off x="209381" y="1512446"/>
            <a:ext cx="2296957" cy="2222893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1</a:t>
            </a:r>
            <a:endParaRPr lang="uk-UA" sz="6000" dirty="0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40D597D5-233B-F498-7BF1-7AB903CB178B}"/>
              </a:ext>
            </a:extLst>
          </p:cNvPr>
          <p:cNvSpPr/>
          <p:nvPr/>
        </p:nvSpPr>
        <p:spPr>
          <a:xfrm>
            <a:off x="173786" y="3832791"/>
            <a:ext cx="2296957" cy="2222893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5</a:t>
            </a:r>
            <a:endParaRPr lang="uk-UA" sz="6000" dirty="0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CB3BE82C-9388-7FCE-FC1B-FA76661B6B77}"/>
              </a:ext>
            </a:extLst>
          </p:cNvPr>
          <p:cNvSpPr/>
          <p:nvPr/>
        </p:nvSpPr>
        <p:spPr>
          <a:xfrm>
            <a:off x="2630969" y="3826342"/>
            <a:ext cx="2296957" cy="2222893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6</a:t>
            </a:r>
            <a:endParaRPr lang="uk-UA" sz="6000" dirty="0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E8FB056E-4751-BDB8-C05D-EB8F8F79B7F6}"/>
              </a:ext>
            </a:extLst>
          </p:cNvPr>
          <p:cNvSpPr/>
          <p:nvPr/>
        </p:nvSpPr>
        <p:spPr>
          <a:xfrm>
            <a:off x="2635128" y="1455107"/>
            <a:ext cx="2296957" cy="2222893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2</a:t>
            </a:r>
            <a:endParaRPr lang="uk-UA" sz="6000" dirty="0"/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CC1FCF0F-6528-B3AC-C8C9-0407D96199ED}"/>
              </a:ext>
            </a:extLst>
          </p:cNvPr>
          <p:cNvSpPr/>
          <p:nvPr/>
        </p:nvSpPr>
        <p:spPr>
          <a:xfrm>
            <a:off x="5041134" y="1471847"/>
            <a:ext cx="2296957" cy="2222893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3</a:t>
            </a:r>
            <a:endParaRPr lang="uk-UA" sz="6000" dirty="0"/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09111F77-016D-0081-16FF-C45D4D87B60E}"/>
              </a:ext>
            </a:extLst>
          </p:cNvPr>
          <p:cNvSpPr/>
          <p:nvPr/>
        </p:nvSpPr>
        <p:spPr>
          <a:xfrm>
            <a:off x="7442231" y="1489514"/>
            <a:ext cx="2296957" cy="2222893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4</a:t>
            </a:r>
            <a:endParaRPr lang="uk-UA" sz="6000" dirty="0"/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9CFCAAB7-3982-227F-765A-A01232E8C6CB}"/>
              </a:ext>
            </a:extLst>
          </p:cNvPr>
          <p:cNvSpPr/>
          <p:nvPr/>
        </p:nvSpPr>
        <p:spPr>
          <a:xfrm>
            <a:off x="5098477" y="3832791"/>
            <a:ext cx="2296957" cy="2222893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7</a:t>
            </a:r>
            <a:endParaRPr lang="uk-UA" sz="6000" dirty="0"/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980163FB-89B7-0DEA-C3B4-FB5F7076F88C}"/>
              </a:ext>
            </a:extLst>
          </p:cNvPr>
          <p:cNvSpPr/>
          <p:nvPr/>
        </p:nvSpPr>
        <p:spPr>
          <a:xfrm>
            <a:off x="7504167" y="3806976"/>
            <a:ext cx="2296957" cy="2222893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8</a:t>
            </a:r>
            <a:endParaRPr lang="uk-UA" sz="6000" dirty="0"/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580016E-CE04-4E75-92A3-3BD42B87683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192" y="2675473"/>
            <a:ext cx="1426559" cy="1426559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C051E305-9F88-E099-11EA-226DAC8CF6C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072" y="2685828"/>
            <a:ext cx="1426559" cy="142655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FC2BB33F-1A0E-238C-BE67-606215F881E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483" y="2779399"/>
            <a:ext cx="1426559" cy="142655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2BDE056D-3A33-260C-F93A-33C5D431DA4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024" y="2889559"/>
            <a:ext cx="1426559" cy="142655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DDDD897-5B5C-EE30-C05E-9F3D27E91B1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607" y="5046456"/>
            <a:ext cx="1426559" cy="1426559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40D7012E-8578-0D69-0297-3527A6C022D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617" y="5047136"/>
            <a:ext cx="1426559" cy="1426559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35FBE0CA-55A4-2FD6-286B-70762F5DB7F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584" y="5039293"/>
            <a:ext cx="1426559" cy="142655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6DEEDBD1-4692-B5EE-6058-A2C7CDF83B2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024" y="5029596"/>
            <a:ext cx="1426559" cy="142655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1A3E55-2DEF-E9A0-4DED-65F5C4874E3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53" y="65697"/>
            <a:ext cx="1587652" cy="144240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98EF513-8427-826B-F2D9-118EAC1C524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925" y="27299"/>
            <a:ext cx="6858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A6F504B-9704-DA0D-E69C-4BF14DA6D7D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771" y="2602644"/>
            <a:ext cx="2880251" cy="288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19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9" grpId="0" animBg="1"/>
      <p:bldP spid="29" grpId="1" animBg="1"/>
      <p:bldP spid="32" grpId="0" animBg="1"/>
      <p:bldP spid="32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9</Words>
  <Application>Microsoft Office PowerPoint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Пользователь</dc:creator>
  <cp:lastModifiedBy>Пользователь</cp:lastModifiedBy>
  <cp:revision>6</cp:revision>
  <dcterms:created xsi:type="dcterms:W3CDTF">2025-11-06T12:50:13Z</dcterms:created>
  <dcterms:modified xsi:type="dcterms:W3CDTF">2025-11-21T13:09:35Z</dcterms:modified>
</cp:coreProperties>
</file>