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03B5D-A899-17AA-578E-F868CAC4E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5DA594-2E32-7FD4-1EC0-B455F7888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2068C-2CDD-9113-5C85-C9AB46FD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96093-3B6F-B3FC-A5B4-7A399B23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EF9F2-D092-C838-F93C-CE7805DD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0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C1F73-530B-EA5E-067C-4133A41E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E21E7D-6996-0867-12F0-E1D72DB3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5F227-6A30-B283-5027-4A5B1C05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1A63A-E920-65AF-24FC-6D961C25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78D26-8EE1-59A8-B19F-8F75DDFD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6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9F408E-F1BC-8B52-E8BA-CBE2061E8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13F498-27F7-12F4-E1AC-D22461B7B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7A324-3025-05AC-7789-88D881F8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4038C-B4EF-FB72-3A90-669B6CA3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CE134-932D-DC20-CF4D-1C7042FF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DEA1E-3B4C-18E2-3C42-FA97293F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F5D39-69D2-889C-C539-F272703A3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EDB8C-8776-7D7B-B219-2A2D9FEB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10150-10AE-87FA-2251-9B5A837C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748D3-1D88-3F06-16DD-66705B8E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1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2AB35-40F7-CB40-47EE-3F4705C8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0F08A-DECE-5E86-25C2-DF15B0121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95E445-F6FC-507E-022B-1658C6D8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1C313-CFF3-3A92-8EC3-BF12EC7A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8975-1374-435D-61A1-2427596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2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B87D0-B568-DB21-16CF-CA5015E7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232E9-B646-9EE6-F862-2E399EE88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51631-21BD-43CE-FB1A-4684E014A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7A135D-2EE0-2F0E-DB0D-73AD677A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9AE4CB-A133-60E9-D134-629BBF16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994505-54A1-7DF6-B5EA-101E4366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E40CF-051C-6B86-A595-C47E702C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780B2-AA83-7626-3681-2686B0E4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785DBB-53B1-6E5B-AF09-AA5B8F924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D50E5B-2738-1F00-9E26-97D336CFF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F2F691-8FF3-EC13-A9EA-C6D086679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80F1CB-9023-9F77-EDF8-7DC8BEE5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2E6523-E6F4-D15F-76CD-49CAF6BE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DC9988-7CB6-FE34-6537-94BB4E5B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7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6050A-C59E-81AD-9942-8FC5EFD0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3D8375-D707-0A63-4CF9-2DB0C072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982BC9-0041-46C3-062A-06EDBF22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31B17-C997-F536-AECF-93420BC9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8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176EB-7F73-D40E-B4D7-881A10B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77B293-39B2-0EA3-FBA5-B90582D0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C5FA97-AD24-65D6-8449-765F957F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3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865D2-58F6-DE28-8AEE-2C649BDB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88D08-F9D6-DECD-3EAA-9188DA034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9E519-2D31-E55F-16B9-8BA534B73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D6E876-5902-9050-2F38-813066CA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05A86-F95C-D792-8C21-A284D4F5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73B72-3DCF-8017-215C-6C0B39C0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7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C1695-2F5B-2967-EB3B-60646762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4D25B4-395A-9281-26E5-746ED2BF6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1C35B4-1FB0-EABD-EDD5-8AAFC307A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E2C199-EC66-6CA1-E982-7223C9F7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47963E-68D6-FA7C-9667-0A76EC91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C6090-EB4E-AA1C-380F-76A7220B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3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2FE7A-0C43-2DB6-734A-00DEF97F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28142-369B-9E8B-2398-5B2A646FF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41518-FC3B-7FF9-30FD-743006126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E0467-FCB0-207C-00B8-C8DE2BA5F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79EF5-F55C-1468-D285-464874EF3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2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F24923-46BB-C205-EBDE-9B155B63A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7359"/>
            <a:ext cx="12268200" cy="7010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D6A4B7-3C86-0A09-E892-6B93B08A3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31" y="2396066"/>
            <a:ext cx="3742267" cy="37422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F0591-16C8-EB9D-8136-210CD92F3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8669" y="3107267"/>
            <a:ext cx="3513331" cy="3513331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5BF9B5-C0C5-88EC-1B30-BECD83722364}"/>
              </a:ext>
            </a:extLst>
          </p:cNvPr>
          <p:cNvGrpSpPr/>
          <p:nvPr/>
        </p:nvGrpSpPr>
        <p:grpSpPr>
          <a:xfrm>
            <a:off x="6856427" y="1168400"/>
            <a:ext cx="2777066" cy="2777066"/>
            <a:chOff x="6654800" y="1159935"/>
            <a:chExt cx="2777066" cy="2777066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74198AB-93BF-71AE-D747-31D790544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800" y="1159935"/>
              <a:ext cx="2777066" cy="277706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BB83042-A4B8-ECF6-49D6-5B79F510A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7267" y="1718982"/>
              <a:ext cx="2192584" cy="1644438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8080170-791A-3B2B-1A60-1B1141601A67}"/>
              </a:ext>
            </a:extLst>
          </p:cNvPr>
          <p:cNvGrpSpPr/>
          <p:nvPr/>
        </p:nvGrpSpPr>
        <p:grpSpPr>
          <a:xfrm>
            <a:off x="6859573" y="1166924"/>
            <a:ext cx="2773920" cy="2780017"/>
            <a:chOff x="6845843" y="1154759"/>
            <a:chExt cx="2773920" cy="278001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BBD6093-33D3-BD6C-A72F-403B72773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45843" y="1154759"/>
              <a:ext cx="2773920" cy="2780017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FE45C15-5864-ABBD-6C46-F8406C6FB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9706" y="1636593"/>
              <a:ext cx="1930507" cy="1930507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8EBE98B-BEBB-FE56-CE95-2048FD0210B7}"/>
              </a:ext>
            </a:extLst>
          </p:cNvPr>
          <p:cNvGrpSpPr/>
          <p:nvPr/>
        </p:nvGrpSpPr>
        <p:grpSpPr>
          <a:xfrm>
            <a:off x="6871729" y="1159657"/>
            <a:ext cx="2773920" cy="2780017"/>
            <a:chOff x="4058193" y="539864"/>
            <a:chExt cx="2773920" cy="2780017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4CAFFBF-B593-C37B-9931-A53FC8C4F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8193" y="539864"/>
              <a:ext cx="2773920" cy="2780017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AEC11899-F58A-6220-0E93-336FDD18C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34149" y="1039870"/>
              <a:ext cx="1824122" cy="182412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411DC3E-FA9B-FFEA-579C-872B24A48A1A}"/>
              </a:ext>
            </a:extLst>
          </p:cNvPr>
          <p:cNvGrpSpPr/>
          <p:nvPr/>
        </p:nvGrpSpPr>
        <p:grpSpPr>
          <a:xfrm>
            <a:off x="6844271" y="1152390"/>
            <a:ext cx="2773920" cy="2780017"/>
            <a:chOff x="3816731" y="438314"/>
            <a:chExt cx="2773920" cy="278001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F646010-94E1-3EED-3F84-E82C36F7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6731" y="438314"/>
              <a:ext cx="2773920" cy="278001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C1142D7-7B2E-45E8-D373-142741E6C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3846" y="916379"/>
              <a:ext cx="1861298" cy="1861298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179AD5D-8CE4-8A78-B8FF-707C4FFE152A}"/>
              </a:ext>
            </a:extLst>
          </p:cNvPr>
          <p:cNvGrpSpPr/>
          <p:nvPr/>
        </p:nvGrpSpPr>
        <p:grpSpPr>
          <a:xfrm>
            <a:off x="6895828" y="1099210"/>
            <a:ext cx="2773920" cy="2780017"/>
            <a:chOff x="3601349" y="648983"/>
            <a:chExt cx="2773920" cy="278001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B00DD452-1A4E-9729-8015-26839DB28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01349" y="648983"/>
              <a:ext cx="2773920" cy="2780017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D6139677-04E3-4B47-0641-FBB75E36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64654" y="1194167"/>
              <a:ext cx="1704188" cy="1704188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B95F4FB-35E1-AC25-2107-5E57C471FB10}"/>
              </a:ext>
            </a:extLst>
          </p:cNvPr>
          <p:cNvGrpSpPr/>
          <p:nvPr/>
        </p:nvGrpSpPr>
        <p:grpSpPr>
          <a:xfrm>
            <a:off x="6871729" y="1105739"/>
            <a:ext cx="2773920" cy="2780017"/>
            <a:chOff x="5369214" y="3958779"/>
            <a:chExt cx="2773920" cy="278001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4C733FA-6955-0768-EF2A-4AC20A418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69214" y="3958779"/>
              <a:ext cx="2773920" cy="278001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B9E4C3A-FE93-F527-D945-84FDDC80B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1545" y="4634177"/>
              <a:ext cx="1634371" cy="1634371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1F3D9ED-9BCD-8782-FC97-528E6FA9BF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" y="35764"/>
            <a:ext cx="1552671" cy="1564897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C3D3F62-F6AE-6BAC-2F00-EE3007398A96}"/>
              </a:ext>
            </a:extLst>
          </p:cNvPr>
          <p:cNvGrpSpPr/>
          <p:nvPr/>
        </p:nvGrpSpPr>
        <p:grpSpPr>
          <a:xfrm>
            <a:off x="6851922" y="1145123"/>
            <a:ext cx="2773920" cy="2780017"/>
            <a:chOff x="4312126" y="3275125"/>
            <a:chExt cx="2773920" cy="2780017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049CB228-E1E3-795D-6144-2D6B25F56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12126" y="3275125"/>
              <a:ext cx="2773920" cy="2780017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B8FBEB3-219D-FB01-6B72-7E951E3C2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859" y="3380472"/>
              <a:ext cx="2406106" cy="2406106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D99024A-3FE9-D7FE-F78B-B0E87E50A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7450" y="1277842"/>
            <a:ext cx="2439311" cy="25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51094 0.224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51094 0.2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1093 0.224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51094 0.224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0.51094 0.2247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51094 0.2247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51093 0.2247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2025-11-20T19:49:24Z</dcterms:created>
  <dcterms:modified xsi:type="dcterms:W3CDTF">2025-11-21T12:57:42Z</dcterms:modified>
</cp:coreProperties>
</file>