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1T13:01:01.2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0A47-97F7-092C-0767-2AF3A4E71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A84E68-BD46-8985-00B7-015FE0F5B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BC6F72-BA25-1825-E6AF-19836C5D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724599-7CF8-EE79-524B-71C40767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C17D06-698F-F486-EA9B-F0BDA1D9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35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0C9A9-FD05-793E-288A-5CE3D605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12B0BD-88F2-6E9B-D06F-8157A55D9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67554-B6E6-00C8-3E73-DB40CF4D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E56C45-40A4-F77B-FE9D-CC83E1C8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D14700-7A09-8B5E-4636-5FDDB0F4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93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E08797-0F79-9C0D-4262-6A1B1113E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2E2316-5184-DB0D-287F-67819F0CC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877A40-68AE-BDD8-80B7-A0044731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9AD483-9D63-F24A-6192-1D32C2F5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871155-0067-454A-4183-9C4DF476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78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7D6B-F2F0-1A9A-E2B3-163373F2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6647CA-2BD3-9D1A-D291-DECD31C5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7A863-EF39-D70A-B5A9-1590112C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B11E22-889A-1864-4F3E-FF5AE146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0161F6-F147-8AE8-5CBD-35C7FB96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9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7B65D-6773-2D91-C1EA-1DCF6C06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8B392F-C5A1-3EDA-9189-3A9417019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806C9-CD27-2D1F-F170-099FAA0C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6F1A79-6EDB-9B2C-695E-8FBA4C9E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472BC8-4855-DDF3-06DB-C48DB82C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42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1D1F3-99C5-635A-CF16-1645D686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412336-B3F6-7B8B-5661-3ED94619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D536B7C-092B-868F-75FC-DF66B80D4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BC8018-86F4-5F21-315C-86E33818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57A713-79E4-5712-7BA2-BE41FB99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F0B042-E2F4-951B-7027-4C5DB8D4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603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30F69-33BF-277F-2411-EA02BAB8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BAFC5F-4CA0-EB10-5500-C84D97855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1ED2C0-DFC4-D796-3B14-98A3B767B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6E257A-199D-9BA9-4690-641491403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0F9ADFD-B1CE-61E1-624A-CAD1EAD16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9ACD825-B4D2-C1AE-1FDE-181F21E7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895EDA7-0B8E-4886-7504-F13F667E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0933209-2BC5-E453-793B-69B1525F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73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E3B76-58A8-769F-0018-47EC233E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71A97EB-EFC0-0991-007B-A5DE5AC8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BE95ECD-F3E9-206F-1FEC-6B8EE4CF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E63BB-C4CD-4D53-68A6-9CBCBC60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76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A291055-8822-B51F-4E1F-9C1D4280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CD886C5-646F-D4B7-1706-2FAE06AD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9D52D55-55FB-B3F5-C93E-182D6469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26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EAEB4-188E-DD56-727A-709245D4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DA4F18-A726-CB3C-DD41-EA113206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7B609F-1845-A413-AD33-A410C1484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EF4E31-D67A-69AF-D1A9-41CA1C4B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C8E2A-9DBA-10DC-8ADF-77F9F7E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22E094-2AF6-93D8-5CF2-1FD08B9A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35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DB965-DE91-D6DB-F81B-56D7D4E5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14A1605-08B9-2907-5B35-0EF37A3D7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E6599AD-517A-4398-EBB9-74D0EBA7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41BFCDD-CAD2-2004-A14F-2C2DA596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C62637-E3D7-5C15-8A56-27FFCA4F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CF7BD4-54FC-DEDD-FCB3-A1F7C122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1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9FD12D-A359-334F-4AFC-EF6FF5E9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2A746-6609-F417-3E67-A9857DEF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0BF580-D000-7FBD-602B-DCFC7EA7A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B07C3-EC5F-4503-9015-B5F9E2DE804C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A2A6D2-9BE6-C244-A504-0972768D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6E06C4-0804-CC06-583E-97A0799F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4BC78B-2A1E-4977-A8B1-DEE06CFD4E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0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3C4F-54EE-8349-3442-95456218A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4B268D-980A-79EC-94E7-B30AC5DFF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61FC06-1E1D-B126-C189-37CD65AB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" y="-107342"/>
            <a:ext cx="12192000" cy="69683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Рукописный ввод 27">
                <a:extLst>
                  <a:ext uri="{FF2B5EF4-FFF2-40B4-BE49-F238E27FC236}">
                    <a16:creationId xmlns:a16="http://schemas.microsoft.com/office/drawing/2014/main" id="{710F268B-0D8E-6D84-2A82-C545ABE919DE}"/>
                  </a:ext>
                </a:extLst>
              </p14:cNvPr>
              <p14:cNvContentPartPr/>
              <p14:nvPr/>
            </p14:nvContentPartPr>
            <p14:xfrm>
              <a:off x="2917148" y="1534833"/>
              <a:ext cx="45719" cy="45719"/>
            </p14:xfrm>
          </p:contentPart>
        </mc:Choice>
        <mc:Fallback>
          <p:pic>
            <p:nvPicPr>
              <p:cNvPr id="5" name="Рукописный ввод 27">
                <a:extLst>
                  <a:ext uri="{FF2B5EF4-FFF2-40B4-BE49-F238E27FC236}">
                    <a16:creationId xmlns:a16="http://schemas.microsoft.com/office/drawing/2014/main" id="{710F268B-0D8E-6D84-2A82-C545ABE919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925" y="757610"/>
                <a:ext cx="1600165" cy="160016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рямоугольник: скругленные углы 14">
            <a:extLst>
              <a:ext uri="{FF2B5EF4-FFF2-40B4-BE49-F238E27FC236}">
                <a16:creationId xmlns:a16="http://schemas.microsoft.com/office/drawing/2014/main" id="{DDE5AD96-6485-CEBB-09E1-1EB1A6B25BA0}"/>
              </a:ext>
            </a:extLst>
          </p:cNvPr>
          <p:cNvSpPr/>
          <p:nvPr/>
        </p:nvSpPr>
        <p:spPr>
          <a:xfrm>
            <a:off x="5042062" y="1478296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2FA7C495-82DC-411F-BD6A-32ED5DE5DA71}"/>
              </a:ext>
            </a:extLst>
          </p:cNvPr>
          <p:cNvSpPr/>
          <p:nvPr/>
        </p:nvSpPr>
        <p:spPr>
          <a:xfrm>
            <a:off x="2622301" y="1491953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17">
            <a:extLst>
              <a:ext uri="{FF2B5EF4-FFF2-40B4-BE49-F238E27FC236}">
                <a16:creationId xmlns:a16="http://schemas.microsoft.com/office/drawing/2014/main" id="{BF5CEA61-A5CA-4B13-97BD-35670C45EA61}"/>
              </a:ext>
            </a:extLst>
          </p:cNvPr>
          <p:cNvSpPr/>
          <p:nvPr/>
        </p:nvSpPr>
        <p:spPr>
          <a:xfrm>
            <a:off x="7504168" y="3804195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19">
            <a:extLst>
              <a:ext uri="{FF2B5EF4-FFF2-40B4-BE49-F238E27FC236}">
                <a16:creationId xmlns:a16="http://schemas.microsoft.com/office/drawing/2014/main" id="{887CBEC6-F946-AD9E-ADE2-F40081B8E3F3}"/>
              </a:ext>
            </a:extLst>
          </p:cNvPr>
          <p:cNvSpPr/>
          <p:nvPr/>
        </p:nvSpPr>
        <p:spPr>
          <a:xfrm>
            <a:off x="5106623" y="3826342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2EAFBE0-FBAA-D061-A23D-BD5E1900F950}"/>
              </a:ext>
            </a:extLst>
          </p:cNvPr>
          <p:cNvSpPr/>
          <p:nvPr/>
        </p:nvSpPr>
        <p:spPr>
          <a:xfrm>
            <a:off x="177190" y="3828451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A5118D1E-CDCA-A632-A4AC-9AAB93296E00}"/>
              </a:ext>
            </a:extLst>
          </p:cNvPr>
          <p:cNvSpPr/>
          <p:nvPr/>
        </p:nvSpPr>
        <p:spPr>
          <a:xfrm>
            <a:off x="2628983" y="3827463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23">
            <a:extLst>
              <a:ext uri="{FF2B5EF4-FFF2-40B4-BE49-F238E27FC236}">
                <a16:creationId xmlns:a16="http://schemas.microsoft.com/office/drawing/2014/main" id="{B8F28F4D-E826-75E3-2652-E7403FBE1201}"/>
              </a:ext>
            </a:extLst>
          </p:cNvPr>
          <p:cNvSpPr/>
          <p:nvPr/>
        </p:nvSpPr>
        <p:spPr>
          <a:xfrm>
            <a:off x="207607" y="1493472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24">
            <a:extLst>
              <a:ext uri="{FF2B5EF4-FFF2-40B4-BE49-F238E27FC236}">
                <a16:creationId xmlns:a16="http://schemas.microsoft.com/office/drawing/2014/main" id="{C002D457-AFB0-D915-5A41-22DEE7279AFA}"/>
              </a:ext>
            </a:extLst>
          </p:cNvPr>
          <p:cNvSpPr/>
          <p:nvPr/>
        </p:nvSpPr>
        <p:spPr>
          <a:xfrm>
            <a:off x="7448384" y="1489514"/>
            <a:ext cx="1900789" cy="18002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1D025E-D3AA-5217-D32D-A915AD599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7" y="1462801"/>
            <a:ext cx="1994797" cy="19947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3BEECF-FA2E-1EC1-0F30-2DE175E0B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62" y="1223919"/>
            <a:ext cx="2186756" cy="21867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0D3DE6-644E-776D-6157-3A451F432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9" y="1562934"/>
            <a:ext cx="1544215" cy="15442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6CD1A5-A531-9509-5C45-B95A71BD1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2" y="1699922"/>
            <a:ext cx="1805808" cy="135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C81F92-E13D-0326-C3D6-261FEAD8D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" y="3602840"/>
            <a:ext cx="1994796" cy="19947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D7A3E1-F804-F183-54AB-5AA1E9EC76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3" y="4143461"/>
            <a:ext cx="1187654" cy="11876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E35875-E95E-2F0E-3611-4DFFDC354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47" y="3789309"/>
            <a:ext cx="1900789" cy="190078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5F63CE-A177-B73A-46C1-C418D9D2AF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48" y="3677933"/>
            <a:ext cx="2073144" cy="2073144"/>
          </a:xfrm>
          <a:prstGeom prst="rect">
            <a:avLst/>
          </a:prstGeom>
        </p:spPr>
      </p:pic>
      <p:sp>
        <p:nvSpPr>
          <p:cNvPr id="22" name="Прямоугольник: скругленные углы 26">
            <a:extLst>
              <a:ext uri="{FF2B5EF4-FFF2-40B4-BE49-F238E27FC236}">
                <a16:creationId xmlns:a16="http://schemas.microsoft.com/office/drawing/2014/main" id="{49CA3C48-0FE9-8C06-BC10-7901553C152B}"/>
              </a:ext>
            </a:extLst>
          </p:cNvPr>
          <p:cNvSpPr/>
          <p:nvPr/>
        </p:nvSpPr>
        <p:spPr>
          <a:xfrm>
            <a:off x="209381" y="1512446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1</a:t>
            </a:r>
            <a:endParaRPr lang="uk-UA" sz="6000" dirty="0"/>
          </a:p>
        </p:txBody>
      </p:sp>
      <p:sp>
        <p:nvSpPr>
          <p:cNvPr id="23" name="Прямоугольник: скругленные углы 28">
            <a:extLst>
              <a:ext uri="{FF2B5EF4-FFF2-40B4-BE49-F238E27FC236}">
                <a16:creationId xmlns:a16="http://schemas.microsoft.com/office/drawing/2014/main" id="{C6D988F8-0DD2-9E49-57CA-100B8A681E8A}"/>
              </a:ext>
            </a:extLst>
          </p:cNvPr>
          <p:cNvSpPr/>
          <p:nvPr/>
        </p:nvSpPr>
        <p:spPr>
          <a:xfrm>
            <a:off x="173786" y="3832791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  <a:endParaRPr lang="uk-UA" sz="6000" dirty="0"/>
          </a:p>
        </p:txBody>
      </p:sp>
      <p:sp>
        <p:nvSpPr>
          <p:cNvPr id="24" name="Прямоугольник: скругленные углы 31">
            <a:extLst>
              <a:ext uri="{FF2B5EF4-FFF2-40B4-BE49-F238E27FC236}">
                <a16:creationId xmlns:a16="http://schemas.microsoft.com/office/drawing/2014/main" id="{5E3C7547-FCC3-D596-8D45-E6A3FEBDFCF4}"/>
              </a:ext>
            </a:extLst>
          </p:cNvPr>
          <p:cNvSpPr/>
          <p:nvPr/>
        </p:nvSpPr>
        <p:spPr>
          <a:xfrm>
            <a:off x="2630969" y="3826342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  <a:endParaRPr lang="uk-UA" sz="6000" dirty="0"/>
          </a:p>
        </p:txBody>
      </p:sp>
      <p:sp>
        <p:nvSpPr>
          <p:cNvPr id="25" name="Прямоугольник: скругленные углы 34">
            <a:extLst>
              <a:ext uri="{FF2B5EF4-FFF2-40B4-BE49-F238E27FC236}">
                <a16:creationId xmlns:a16="http://schemas.microsoft.com/office/drawing/2014/main" id="{B0ACC2F1-9034-CA16-563F-8A6AF380860D}"/>
              </a:ext>
            </a:extLst>
          </p:cNvPr>
          <p:cNvSpPr/>
          <p:nvPr/>
        </p:nvSpPr>
        <p:spPr>
          <a:xfrm>
            <a:off x="2635128" y="1455107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  <a:endParaRPr lang="uk-UA" sz="6000" dirty="0"/>
          </a:p>
        </p:txBody>
      </p:sp>
      <p:sp>
        <p:nvSpPr>
          <p:cNvPr id="26" name="Прямоугольник: скругленные углы 35">
            <a:extLst>
              <a:ext uri="{FF2B5EF4-FFF2-40B4-BE49-F238E27FC236}">
                <a16:creationId xmlns:a16="http://schemas.microsoft.com/office/drawing/2014/main" id="{6C69A609-435C-5D18-7EEB-10D69E8D2A52}"/>
              </a:ext>
            </a:extLst>
          </p:cNvPr>
          <p:cNvSpPr/>
          <p:nvPr/>
        </p:nvSpPr>
        <p:spPr>
          <a:xfrm>
            <a:off x="5041134" y="1471847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  <a:endParaRPr lang="uk-UA" sz="6000" dirty="0"/>
          </a:p>
        </p:txBody>
      </p:sp>
      <p:sp>
        <p:nvSpPr>
          <p:cNvPr id="27" name="Прямоугольник: скругленные углы 36">
            <a:extLst>
              <a:ext uri="{FF2B5EF4-FFF2-40B4-BE49-F238E27FC236}">
                <a16:creationId xmlns:a16="http://schemas.microsoft.com/office/drawing/2014/main" id="{B68EB565-3C35-FEDB-EF63-144118B54BC6}"/>
              </a:ext>
            </a:extLst>
          </p:cNvPr>
          <p:cNvSpPr/>
          <p:nvPr/>
        </p:nvSpPr>
        <p:spPr>
          <a:xfrm>
            <a:off x="7442231" y="1489514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  <a:endParaRPr lang="uk-UA" sz="6000" dirty="0"/>
          </a:p>
        </p:txBody>
      </p:sp>
      <p:sp>
        <p:nvSpPr>
          <p:cNvPr id="28" name="Прямоугольник: скругленные углы 37">
            <a:extLst>
              <a:ext uri="{FF2B5EF4-FFF2-40B4-BE49-F238E27FC236}">
                <a16:creationId xmlns:a16="http://schemas.microsoft.com/office/drawing/2014/main" id="{91E6BA38-2BDD-37CF-A676-25DDEEC4648D}"/>
              </a:ext>
            </a:extLst>
          </p:cNvPr>
          <p:cNvSpPr/>
          <p:nvPr/>
        </p:nvSpPr>
        <p:spPr>
          <a:xfrm>
            <a:off x="5098477" y="3832791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  <a:endParaRPr lang="uk-UA" sz="6000" dirty="0"/>
          </a:p>
        </p:txBody>
      </p:sp>
      <p:sp>
        <p:nvSpPr>
          <p:cNvPr id="29" name="Прямоугольник: скругленные углы 38">
            <a:extLst>
              <a:ext uri="{FF2B5EF4-FFF2-40B4-BE49-F238E27FC236}">
                <a16:creationId xmlns:a16="http://schemas.microsoft.com/office/drawing/2014/main" id="{4423E0C9-C184-8D07-37D5-9DE0D97FFCB1}"/>
              </a:ext>
            </a:extLst>
          </p:cNvPr>
          <p:cNvSpPr/>
          <p:nvPr/>
        </p:nvSpPr>
        <p:spPr>
          <a:xfrm>
            <a:off x="7504167" y="3806976"/>
            <a:ext cx="1900789" cy="180026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  <a:endParaRPr lang="uk-UA" sz="60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C72A05-E8FB-100F-7586-62542986AB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92" y="2675473"/>
            <a:ext cx="1180513" cy="11805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43BE63-3188-4A32-EBAB-A350B73E55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2" y="2685828"/>
            <a:ext cx="1180513" cy="11805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0D095D-7DB3-C984-9106-E81252BBD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83" y="2779399"/>
            <a:ext cx="1180513" cy="118051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8E58C24-1B85-A13F-6DC3-DDF31F637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2889559"/>
            <a:ext cx="1180513" cy="118051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5AE663A-34BD-D7BF-FDAE-8C1BDB4749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7" y="5046456"/>
            <a:ext cx="1180513" cy="11805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B705BC9-C4F4-31B2-E378-A04BFA2B1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17" y="5047136"/>
            <a:ext cx="1180513" cy="118051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0700EF0-AC0A-93C6-266A-4D5B61366F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84" y="5039293"/>
            <a:ext cx="1180513" cy="11805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E510184-000D-281D-D392-9B88077F47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5029596"/>
            <a:ext cx="1180513" cy="11805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FDFA8FA-4A64-098D-98C1-05F8E0DB9A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61" y="3959912"/>
            <a:ext cx="2277064" cy="220983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3613340-C590-E757-C5D7-22D14F191F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" y="32567"/>
            <a:ext cx="1101740" cy="104484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AFD89A8-9C2B-E87B-BFA6-1A4BC32FC7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25" y="2729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1</cp:revision>
  <dcterms:created xsi:type="dcterms:W3CDTF">2025-11-21T13:00:43Z</dcterms:created>
  <dcterms:modified xsi:type="dcterms:W3CDTF">2025-11-21T13:02:24Z</dcterms:modified>
</cp:coreProperties>
</file>