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770"/>
            <a:ext cx="12621111" cy="7073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06400" y="503453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время года на картинке?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391415" y="380343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зимы ты видишь на картинке?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74189" y="705245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Чем занимаются дети?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215897" y="705245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Какое настроение у детей?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173566" y="524572"/>
            <a:ext cx="301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 ты думаешь какой праздник сейчас на картинке?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50" y="281839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2025-11-20T20:57:28Z</dcterms:created>
  <dcterms:modified xsi:type="dcterms:W3CDTF">2025-11-21T13:01:23Z</dcterms:modified>
</cp:coreProperties>
</file>