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AF2C8-8D44-1C18-C55E-A0DD1BEAA2A7}" v="4" dt="2025-11-20T13:14:5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2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2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3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1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3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0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FFF2-71E5-4F59-A838-8F89B7943EC1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0548-E08C-42A6-98AB-C5477933053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audio" Target="../media/media5.m4a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microsoft.com/office/2007/relationships/media" Target="../media/media2.m4a"/><Relationship Id="rId21" Type="http://schemas.openxmlformats.org/officeDocument/2006/relationships/image" Target="../media/image7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0.png"/><Relationship Id="rId5" Type="http://schemas.microsoft.com/office/2007/relationships/media" Target="../media/media3.m4a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10" Type="http://schemas.microsoft.com/office/2007/relationships/media" Target="../media/media5.m4a"/><Relationship Id="rId19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0"/>
            <a:ext cx="12180957" cy="69687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74" y="1103469"/>
            <a:ext cx="3155301" cy="56244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1" y="1006750"/>
            <a:ext cx="6539661" cy="5721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1" y="1963777"/>
            <a:ext cx="1137138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06" y="1825516"/>
            <a:ext cx="976233" cy="1356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" y="3204272"/>
            <a:ext cx="976233" cy="1308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2029238" y="3250912"/>
            <a:ext cx="1065335" cy="108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630094" y="4560037"/>
            <a:ext cx="976233" cy="1034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1989339" y="4591085"/>
            <a:ext cx="1137138" cy="1008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74" y="4491903"/>
            <a:ext cx="1137138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54" y="3218496"/>
            <a:ext cx="1137138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07" y="4453510"/>
            <a:ext cx="976233" cy="12836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13" y="1810170"/>
            <a:ext cx="976233" cy="1283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0" y="1835024"/>
            <a:ext cx="976233" cy="1308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93" y="3117309"/>
            <a:ext cx="976233" cy="1308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7631177" y="3254394"/>
            <a:ext cx="976233" cy="10341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10141447" y="1916984"/>
            <a:ext cx="976233" cy="1034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8869915" y="3306680"/>
            <a:ext cx="1137138" cy="9954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6246715" y="4565281"/>
            <a:ext cx="1137138" cy="995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59" y="1884262"/>
            <a:ext cx="1200129" cy="10995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95" y="3216880"/>
            <a:ext cx="1200129" cy="10995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9" y="3216880"/>
            <a:ext cx="1200129" cy="10995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90" y="1924485"/>
            <a:ext cx="1200129" cy="10995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44" y="4513248"/>
            <a:ext cx="1200129" cy="10995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61" y="4583205"/>
            <a:ext cx="1200129" cy="10995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18" y="1913928"/>
            <a:ext cx="1200129" cy="10995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92" y="3254647"/>
            <a:ext cx="1200129" cy="1099558"/>
          </a:xfrm>
          <a:prstGeom prst="rect">
            <a:avLst/>
          </a:prstGeom>
        </p:spPr>
      </p:pic>
      <p:pic>
        <p:nvPicPr>
          <p:cNvPr id="46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26429" y="4226044"/>
            <a:ext cx="487363" cy="487363"/>
          </a:xfrm>
          <a:prstGeom prst="rect">
            <a:avLst/>
          </a:prstGeom>
        </p:spPr>
      </p:pic>
      <p:pic>
        <p:nvPicPr>
          <p:cNvPr id="47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383072" y="2920957"/>
            <a:ext cx="487363" cy="487363"/>
          </a:xfrm>
          <a:prstGeom prst="rect">
            <a:avLst/>
          </a:prstGeom>
        </p:spPr>
      </p:pic>
      <p:pic>
        <p:nvPicPr>
          <p:cNvPr id="50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46247" y="5528550"/>
            <a:ext cx="487363" cy="487363"/>
          </a:xfrm>
          <a:prstGeom prst="rect">
            <a:avLst/>
          </a:prstGeom>
        </p:spPr>
      </p:pic>
      <p:pic>
        <p:nvPicPr>
          <p:cNvPr id="51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79672" y="4217731"/>
            <a:ext cx="487363" cy="487363"/>
          </a:xfrm>
          <a:prstGeom prst="rect">
            <a:avLst/>
          </a:prstGeom>
        </p:spPr>
      </p:pic>
      <p:pic>
        <p:nvPicPr>
          <p:cNvPr id="53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370712" y="5522354"/>
            <a:ext cx="487363" cy="487363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7111.7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71726" y="2949932"/>
            <a:ext cx="487363" cy="487363"/>
          </a:xfrm>
          <a:prstGeom prst="rect">
            <a:avLst/>
          </a:prstGeom>
        </p:spPr>
      </p:pic>
      <p:pic>
        <p:nvPicPr>
          <p:cNvPr id="59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00798" y="4226045"/>
            <a:ext cx="487363" cy="48736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7591932" y="4528675"/>
            <a:ext cx="1065335" cy="10801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8863597" y="1869832"/>
            <a:ext cx="1065335" cy="1080100"/>
          </a:xfrm>
          <a:prstGeom prst="rect">
            <a:avLst/>
          </a:prstGeom>
        </p:spPr>
      </p:pic>
      <p:pic>
        <p:nvPicPr>
          <p:cNvPr id="42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720901" y="2888157"/>
            <a:ext cx="487363" cy="487363"/>
          </a:xfrm>
          <a:prstGeom prst="rect">
            <a:avLst/>
          </a:prstGeom>
        </p:spPr>
      </p:pic>
      <p:pic>
        <p:nvPicPr>
          <p:cNvPr id="44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79456" y="2867739"/>
            <a:ext cx="487363" cy="4873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10" y="1874135"/>
            <a:ext cx="1200129" cy="1099558"/>
          </a:xfrm>
          <a:prstGeom prst="rect">
            <a:avLst/>
          </a:prstGeom>
        </p:spPr>
      </p:pic>
      <p:pic>
        <p:nvPicPr>
          <p:cNvPr id="57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241183" y="2893135"/>
            <a:ext cx="487363" cy="48736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58" y="4500108"/>
            <a:ext cx="1200129" cy="109955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47" y="3221673"/>
            <a:ext cx="1200129" cy="1099558"/>
          </a:xfrm>
          <a:prstGeom prst="rect">
            <a:avLst/>
          </a:prstGeom>
        </p:spPr>
      </p:pic>
      <p:pic>
        <p:nvPicPr>
          <p:cNvPr id="43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556154" y="4173558"/>
            <a:ext cx="487363" cy="487363"/>
          </a:xfrm>
          <a:prstGeom prst="rect">
            <a:avLst/>
          </a:prstGeom>
        </p:spPr>
      </p:pic>
      <p:pic>
        <p:nvPicPr>
          <p:cNvPr id="52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55022" y="5493506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4" y="4536161"/>
            <a:ext cx="1200129" cy="1099558"/>
          </a:xfrm>
          <a:prstGeom prst="rect">
            <a:avLst/>
          </a:prstGeom>
        </p:spPr>
      </p:pic>
      <p:pic>
        <p:nvPicPr>
          <p:cNvPr id="58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85214" y="5517017"/>
            <a:ext cx="487363" cy="487363"/>
          </a:xfrm>
          <a:prstGeom prst="rect">
            <a:avLst/>
          </a:prstGeom>
        </p:spPr>
      </p:pic>
      <p:pic>
        <p:nvPicPr>
          <p:cNvPr id="45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66755" y="5528549"/>
            <a:ext cx="487363" cy="487363"/>
          </a:xfrm>
          <a:prstGeom prst="rect">
            <a:avLst/>
          </a:prstGeom>
        </p:spPr>
      </p:pic>
      <p:pic>
        <p:nvPicPr>
          <p:cNvPr id="55" name="гречка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556154" y="5520238"/>
            <a:ext cx="487363" cy="487363"/>
          </a:xfrm>
          <a:prstGeom prst="rect">
            <a:avLst/>
          </a:prstGeom>
        </p:spPr>
      </p:pic>
      <p:pic>
        <p:nvPicPr>
          <p:cNvPr id="49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543727" y="2857181"/>
            <a:ext cx="487363" cy="487363"/>
          </a:xfrm>
          <a:prstGeom prst="rect">
            <a:avLst/>
          </a:prstGeom>
        </p:spPr>
      </p:pic>
      <p:pic>
        <p:nvPicPr>
          <p:cNvPr id="54" name="гречка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36634" y="4160489"/>
            <a:ext cx="487363" cy="487363"/>
          </a:xfrm>
          <a:prstGeom prst="rect">
            <a:avLst/>
          </a:prstGeom>
        </p:spPr>
      </p:pic>
      <p:pic>
        <p:nvPicPr>
          <p:cNvPr id="48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77036" y="4195788"/>
            <a:ext cx="487363" cy="4873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25" y="2914553"/>
            <a:ext cx="2803769" cy="280376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142478"/>
            <a:ext cx="938832" cy="85679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3076" r="12894" b="13590"/>
          <a:stretch/>
        </p:blipFill>
        <p:spPr>
          <a:xfrm>
            <a:off x="2113707" y="-1052381"/>
            <a:ext cx="51522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61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61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701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701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861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701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925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92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925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38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83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38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778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778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67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823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823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823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AD7738B-85FF-4B79-8BA2-DA268F39F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24000-2BDB-4636-81C2-0F5DE2404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4DC694-E9FF-4FCC-87A7-C2403A68D89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Широкий екран</PresentationFormat>
  <Paragraphs>0</Paragraphs>
  <Slides>1</Slides>
  <Notes>0</Notes>
  <HiddenSlides>0</HiddenSlides>
  <MMClips>18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15</cp:revision>
  <dcterms:created xsi:type="dcterms:W3CDTF">2025-11-20T09:08:57Z</dcterms:created>
  <dcterms:modified xsi:type="dcterms:W3CDTF">2025-11-21T12:54:08Z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