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8CE5A-2F8D-1D94-4EA4-6366FBDBC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8DC08E-4A20-AE8F-2CAF-0ABEBBBD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AB880-FC9F-6396-6964-C0FB8DFA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CBFB-92FB-30C5-E01D-E18B549C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BE95D-898B-3413-03BB-2FEFA725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54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7C5A9-C6D3-F399-AC2C-92B80EFC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0D0740-F9A9-2BE2-AA3D-2A885C947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8A9BE-C77F-12AC-4743-F99DF5E4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900E0-799D-24C9-10D6-F93C3359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AE0C1-AEB6-405E-AEDC-C78B6378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4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AFE4A5-E47C-84FA-FFBA-6E89559BB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03AE03-98BA-1C90-003D-B74CE865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61151D-27C5-DB76-EA42-0A908D45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AB00-1C87-5B71-2583-B60BFA05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C7D68-CD95-FE0F-E9C6-98826EA1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41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7C721-CBA0-7B20-285E-834657D5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E935D-FD4C-CEB9-D31F-E524B16D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CAE2E-2D4C-81DD-AC60-F587CD59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42C592-7E38-001D-0A85-B6860400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85DD3-9FED-35B3-1F3D-AA7D59D3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33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D84BB-9EB1-EFB0-3EE2-1E2DF6B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A3C35-4B90-F1C5-47AB-D8FA3DDAC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C2BD2-068D-7D3F-4F2C-65CF9856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6FFF7-7AFA-593D-0A8B-0F73C11E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00EAA-E933-A8E3-370B-ABBA5BA3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087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8EFD0-DB0E-3727-8417-B63AD1FA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3073B-809B-1ED8-3404-83726BFBC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065D8-C434-C4D8-543B-C1D0801C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65F45C-91C1-FE49-6B69-56259848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48C42-CF67-A055-A4DD-1C7CBBF4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2E85-10FB-A000-1B39-DD911DE5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01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29E87-4D53-9DC3-0652-D1924149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6BD4E4-936F-56D6-4F4D-583EABCC5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0C30F-6D5D-5179-4295-B5C02BAE7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DAE00-CAA2-413C-8E72-5F0AEA671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E1B06A-40D3-2BBE-61EE-64A9106DA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1B1512-7BAC-99F7-2297-D7D0937B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572674-B84E-BE44-762C-FA736DCF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5AB12E-D909-6AFA-307D-B7C9A4A1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72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D944E-2D44-24C1-894E-AE647AC5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7EEC3D-EF62-C23D-8442-0276351D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275F36-A4FD-E24C-BB2F-FA357653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063D71-6313-B34A-7A6D-D2A3B16F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391457-77F7-199E-1F0F-C97F736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9BED8F-C5F2-E28B-B5EB-1E867635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AC0352-BC02-9449-9F09-D9009819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27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849DC-8DDD-A35A-73A5-0E9FAFB1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9433B-9405-7291-BAD1-31C4FC4C7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D125B-4D4E-60A7-945D-2F2F9A982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08D040-EA44-00AC-DDE9-A87686D0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5655B8-3103-994C-7788-97BE9BD8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1DF18-7F33-3EB7-F465-29BE82F5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41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39D87-608F-F047-740A-A7BBAE03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633CBD-96B1-95B2-9093-7762BB716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0D5A04-E751-FAC7-4998-19E10E4D0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AB09ED-CDC9-648E-E560-05850B7C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048790-33CE-017B-41C4-3800F3CC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1C170B-8679-C14D-06C7-7E68764C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287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C12C-12AB-6437-1362-7B4AA4F2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1A957-732D-4DB7-7350-200EB79A4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C1433-44FA-7B16-545F-8C4D13F7C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EA97-6478-4897-B73E-B2AFB4804AC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550FE-F9D1-65A2-4DDC-CE84DBA82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9318C-F182-656A-7FBF-35827DBE0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FAB-C786-4E21-A22B-C1B80CCD6B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26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B32455-CD7A-9411-F005-FCD2C431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8EC5C8-7898-761C-C937-A34D1F2E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91" y="3213969"/>
            <a:ext cx="3331029" cy="33310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3DB5A04-1E9B-236E-81B7-7F02F9A17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4443" y="2634342"/>
            <a:ext cx="3331029" cy="33310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A18E854-5397-72A6-C643-BC3A594A1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33" y="2998613"/>
            <a:ext cx="2966758" cy="296675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1EE11E-4AB5-E0D5-F9A3-396F89387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15" y="2418986"/>
            <a:ext cx="1574394" cy="157439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4EC5C7-A353-B560-E4A2-3B6D027C1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50" y="3993380"/>
            <a:ext cx="3548743" cy="266155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7235FB9-ABAB-EF88-3675-F61C187C30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906" y="3449093"/>
            <a:ext cx="3163491" cy="31634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6E48441-9B91-3278-581D-0D3F4F48FE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27" y="1068793"/>
            <a:ext cx="1097461" cy="10974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5F9CB80-BFBB-3B58-5234-42B7DAFCA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27" y="2634342"/>
            <a:ext cx="2661558" cy="266155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64814ED-1C7C-1E55-82A8-EC61C6B30E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6" y="3449093"/>
            <a:ext cx="1487917" cy="148791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FA20E68-125D-B998-318C-44A0B8750C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5846">
            <a:off x="696967" y="4323869"/>
            <a:ext cx="695475" cy="69547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E44A3B9-5805-F38B-CA27-43A3AC0CA3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5841">
            <a:off x="7418617" y="3564185"/>
            <a:ext cx="850356" cy="85838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3B1BF9-9303-8B4F-F8CD-77D0777D09E3}"/>
              </a:ext>
            </a:extLst>
          </p:cNvPr>
          <p:cNvSpPr txBox="1"/>
          <p:nvPr/>
        </p:nvSpPr>
        <p:spPr>
          <a:xfrm>
            <a:off x="5741813" y="4327771"/>
            <a:ext cx="824265" cy="64633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РЬ</a:t>
            </a:r>
            <a:endParaRPr lang="uk-UA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BE0560B-DA77-AAC5-39CB-E77A2F8CF4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" y="12560"/>
            <a:ext cx="1336746" cy="1243975"/>
          </a:xfrm>
          <a:prstGeom prst="rect">
            <a:avLst/>
          </a:prstGeom>
        </p:spPr>
      </p:pic>
      <p:pic>
        <p:nvPicPr>
          <p:cNvPr id="1026" name="Picture 2" descr="Рисунок портфеля школьного (50 фото)">
            <a:extLst>
              <a:ext uri="{FF2B5EF4-FFF2-40B4-BE49-F238E27FC236}">
                <a16:creationId xmlns:a16="http://schemas.microsoft.com/office/drawing/2014/main" id="{07AACCAC-BDDB-04DB-3027-AA7D6B26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97" y="3292222"/>
            <a:ext cx="2798432" cy="33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E6E4DE3-7BB2-CE20-73F3-0B4E8F1D51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98" y="1369472"/>
            <a:ext cx="3767443" cy="38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2526 -4.81481E-6 C 0.18138 -4.81481E-6 0.25065 0.00186 0.25065 0.00325 L 0.25065 0.0067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08451 -2.22222E-6 C -0.1224 -2.22222E-6 -0.16901 0.03264 -0.16901 0.05926 L -0.16901 0.11875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13464 -1.85185E-6 C -0.19492 -1.85185E-6 -0.26914 0.04861 -0.26914 0.08843 L -0.26914 0.17685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7435 -2.59259E-6 C -0.10768 -2.59259E-6 -0.1487 0.08403 -0.1487 0.15232 L -0.1487 0.30463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6823 -2.59259E-6 C 0.24362 -2.59259E-6 0.33659 0.05185 0.33659 0.09398 L 0.33659 0.18797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0.2026 1.11022E-16 C 0.29336 1.11022E-16 0.40534 0.02708 0.40534 0.04931 L 0.40534 0.09884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07995 4.07407E-6 C -0.11589 4.07407E-6 -0.1599 0.04004 -0.1599 0.07245 L -0.1599 0.14513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3</cp:revision>
  <dcterms:created xsi:type="dcterms:W3CDTF">2025-11-18T19:03:00Z</dcterms:created>
  <dcterms:modified xsi:type="dcterms:W3CDTF">2025-11-21T12:38:02Z</dcterms:modified>
</cp:coreProperties>
</file>