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25"/>
  </p:normalViewPr>
  <p:slideViewPr>
    <p:cSldViewPr snapToGrid="0">
      <p:cViewPr varScale="1">
        <p:scale>
          <a:sx n="85" d="100"/>
          <a:sy n="85" d="100"/>
        </p:scale>
        <p:origin x="19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2DD7E-D6EA-98B8-F681-4DBFA6F22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23E3D9-3E72-DCBD-9658-B44BAA83B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2F7363-977D-E727-D457-CFEB69F37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21.11.2025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0D27D0-C1C7-F9E3-670C-FB1C3960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F8866A-BEA2-B30F-B50C-0A8BEE00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626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90068-B7FE-0C8B-FFF9-1CF46BC5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3BCF63-959C-1D2D-B3B4-0EBD89784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E7719D-7E38-6653-97B4-0E8319D52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21.11.2025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813690-A713-C41A-B633-80E6B824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B5C50E-AFF9-B976-A838-70D3F24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7796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0DC55C-B3BD-8D41-C46A-0ADB9221E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CFF15F-6C6D-DB60-2C92-D8024F12E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AEA738-F72E-6642-B8DE-45D29CFC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21.11.2025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2AAEF-61B9-6F11-4926-8B1D4019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38DB3D-F47E-186D-10DB-A031A6DE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606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8F6AC-60B7-A908-D0A3-D24B5B74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3BCE93-B90B-FD0A-E990-C7A0C8F65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A63F0F-76B8-7234-9D00-7909CEE16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21.11.2025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81E3FD-9F68-32AC-76CF-061496A44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F30D6A-EA8A-96BB-D884-553FF92A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446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0985B-5BF6-A1DB-4F35-8866E8E64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E1EA02-1BD4-9388-0F78-E2E7E30B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EFE6F0-D587-F2B6-C8CE-215A49B6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21.11.2025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2E68D9-FA46-C48A-FFC2-0B3ABFDFA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A3BF70-D5B4-EE65-A8BE-E99CD14A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18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6C994-8F1A-3C84-6697-C8702357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72706E-0EB1-EC79-2694-683278CF7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94D69C-6DB7-1F14-862C-E3F07379C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1F64CA-3943-A10C-5E50-555955F17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21.11.2025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F292D2-66F7-A4C6-319D-42768DFA4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A51195-2DC8-532B-8BDE-97043C40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36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287CB-7158-69AF-441D-51DE2005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604A34-C526-93BB-3A58-BA18229BA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3D7965-E854-0FC9-116F-A360133B6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DB8389-E7B6-53B5-7DBA-45ED52B5C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1A40E5-3137-789C-43D5-8935F3846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18488A-C971-27D8-FE3F-FCD4B854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21.11.2025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42C830-D9B2-68E0-7ED2-6A976CEF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2AADD46-BB34-CEAD-7BFD-9EDAC680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972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251C3-3BC0-44C9-8149-3F5FAB5C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F54C97-71CD-0BD1-B56B-BDAB883ED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21.11.2025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6C6175-9006-C2F6-7616-BD466CA1F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78C47D-6898-6D52-56B8-E863E43C8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7859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797185-D9F7-8D12-0974-EF3E3732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21.11.2025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AC4DBD-FE1C-ADFF-723C-E8A4597B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4BBDCC-7039-CCFF-3D41-520AF184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850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66E0B-B12C-F99E-D6B4-614B03C5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891C3D-0BF3-76F1-B661-FDD8F5054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7BE936-295E-F996-6B9A-47611A19A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533DA5-937D-534C-3E1E-403CA127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21.11.2025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A39979-8A07-BC64-9690-D0403834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512304-83AB-1C8D-3C88-A554E292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61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524D6-50D5-927C-AF66-B9826E64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ED652-2585-D7BB-0334-2E10BC2D00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4CD61E-87B1-255A-9342-38249AD70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27CEC6-0C3F-E590-02CC-5F879E6D2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A58A-7706-9C4F-9798-13EE804AB8F2}" type="datetimeFigureOut">
              <a:rPr lang="ru-UA" smtClean="0"/>
              <a:t>21.11.2025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3D86CD-B6F3-4A8A-68A4-F0DF42455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CACCF6-3D87-E594-8343-A93354A6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487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D1C15-A5F4-0332-084E-D847140C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B284BD-8067-5428-AFB9-FE3D1B985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130C2B-74AB-265B-265F-FE54B7E86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55A58A-7706-9C4F-9798-13EE804AB8F2}" type="datetimeFigureOut">
              <a:rPr lang="ru-UA" smtClean="0"/>
              <a:t>21.11.2025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0BF3E8-8E4B-9F43-4904-0C7927D65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659E48-8805-8DD9-88FA-1281F422E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47B935-088D-7B47-87A3-0DCF09CB4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976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9" Type="http://schemas.microsoft.com/office/2007/relationships/hdphoto" Target="../media/hdphoto14.wdp"/><Relationship Id="rId21" Type="http://schemas.microsoft.com/office/2007/relationships/hdphoto" Target="../media/hdphoto5.wdp"/><Relationship Id="rId34" Type="http://schemas.openxmlformats.org/officeDocument/2006/relationships/image" Target="../media/image20.png"/><Relationship Id="rId42" Type="http://schemas.openxmlformats.org/officeDocument/2006/relationships/image" Target="../media/image24.png"/><Relationship Id="rId47" Type="http://schemas.microsoft.com/office/2007/relationships/hdphoto" Target="../media/hdphoto18.wdp"/><Relationship Id="rId50" Type="http://schemas.openxmlformats.org/officeDocument/2006/relationships/image" Target="../media/image28.png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9" Type="http://schemas.microsoft.com/office/2007/relationships/hdphoto" Target="../media/hdphoto9.wdp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32" Type="http://schemas.openxmlformats.org/officeDocument/2006/relationships/image" Target="../media/image19.png"/><Relationship Id="rId37" Type="http://schemas.microsoft.com/office/2007/relationships/hdphoto" Target="../media/hdphoto13.wdp"/><Relationship Id="rId40" Type="http://schemas.openxmlformats.org/officeDocument/2006/relationships/image" Target="../media/image23.png"/><Relationship Id="rId45" Type="http://schemas.microsoft.com/office/2007/relationships/hdphoto" Target="../media/hdphoto17.wdp"/><Relationship Id="rId5" Type="http://schemas.microsoft.com/office/2007/relationships/hdphoto" Target="../media/hdphoto1.wdp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17.png"/><Relationship Id="rId36" Type="http://schemas.openxmlformats.org/officeDocument/2006/relationships/image" Target="../media/image21.png"/><Relationship Id="rId49" Type="http://schemas.microsoft.com/office/2007/relationships/hdphoto" Target="../media/hdphoto19.wdp"/><Relationship Id="rId10" Type="http://schemas.openxmlformats.org/officeDocument/2006/relationships/image" Target="../media/image6.png"/><Relationship Id="rId19" Type="http://schemas.microsoft.com/office/2007/relationships/hdphoto" Target="../media/hdphoto4.wdp"/><Relationship Id="rId31" Type="http://schemas.microsoft.com/office/2007/relationships/hdphoto" Target="../media/hdphoto10.wdp"/><Relationship Id="rId44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microsoft.com/office/2007/relationships/hdphoto" Target="../media/hdphoto8.wdp"/><Relationship Id="rId30" Type="http://schemas.openxmlformats.org/officeDocument/2006/relationships/image" Target="../media/image18.png"/><Relationship Id="rId35" Type="http://schemas.microsoft.com/office/2007/relationships/hdphoto" Target="../media/hdphoto12.wdp"/><Relationship Id="rId43" Type="http://schemas.microsoft.com/office/2007/relationships/hdphoto" Target="../media/hdphoto16.wdp"/><Relationship Id="rId48" Type="http://schemas.openxmlformats.org/officeDocument/2006/relationships/image" Target="../media/image27.png"/><Relationship Id="rId8" Type="http://schemas.openxmlformats.org/officeDocument/2006/relationships/image" Target="../media/image4.png"/><Relationship Id="rId51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17" Type="http://schemas.microsoft.com/office/2007/relationships/hdphoto" Target="../media/hdphoto3.wdp"/><Relationship Id="rId25" Type="http://schemas.microsoft.com/office/2007/relationships/hdphoto" Target="../media/hdphoto7.wdp"/><Relationship Id="rId33" Type="http://schemas.microsoft.com/office/2007/relationships/hdphoto" Target="../media/hdphoto11.wdp"/><Relationship Id="rId38" Type="http://schemas.openxmlformats.org/officeDocument/2006/relationships/image" Target="../media/image22.png"/><Relationship Id="rId46" Type="http://schemas.openxmlformats.org/officeDocument/2006/relationships/image" Target="../media/image26.png"/><Relationship Id="rId20" Type="http://schemas.openxmlformats.org/officeDocument/2006/relationships/image" Target="../media/image13.png"/><Relationship Id="rId41" Type="http://schemas.microsoft.com/office/2007/relationships/hdphoto" Target="../media/hdphoto15.wdp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Рисунок 1060">
            <a:extLst>
              <a:ext uri="{FF2B5EF4-FFF2-40B4-BE49-F238E27FC236}">
                <a16:creationId xmlns:a16="http://schemas.microsoft.com/office/drawing/2014/main" id="{24BD1179-25CB-74FB-7FF2-CF0D718228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1"/>
                    </a14:imgEffect>
                  </a14:imgLayer>
                </a14:imgProps>
              </a:ext>
            </a:extLst>
          </a:blip>
          <a:srcRect l="585" r="585"/>
          <a:stretch/>
        </p:blipFill>
        <p:spPr>
          <a:xfrm>
            <a:off x="-93786" y="-15225"/>
            <a:ext cx="12285785" cy="6967010"/>
          </a:xfrm>
          <a:prstGeom prst="rect">
            <a:avLst/>
          </a:prstGeom>
        </p:spPr>
      </p:pic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FC1E3BAD-5095-DCF7-4ED6-697F6D12DDE6}"/>
              </a:ext>
            </a:extLst>
          </p:cNvPr>
          <p:cNvSpPr/>
          <p:nvPr/>
        </p:nvSpPr>
        <p:spPr>
          <a:xfrm>
            <a:off x="454386" y="2404203"/>
            <a:ext cx="8040021" cy="431372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2BC1136-4953-333E-BC9B-37DD10D22813}"/>
              </a:ext>
            </a:extLst>
          </p:cNvPr>
          <p:cNvGrpSpPr/>
          <p:nvPr/>
        </p:nvGrpSpPr>
        <p:grpSpPr>
          <a:xfrm>
            <a:off x="1272115" y="484863"/>
            <a:ext cx="1140542" cy="1130710"/>
            <a:chOff x="4374243" y="776714"/>
            <a:chExt cx="1140542" cy="1130710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46DE4C49-E78E-2A75-F454-0488DCC95222}"/>
                </a:ext>
              </a:extLst>
            </p:cNvPr>
            <p:cNvSpPr/>
            <p:nvPr/>
          </p:nvSpPr>
          <p:spPr>
            <a:xfrm>
              <a:off x="4374243" y="776714"/>
              <a:ext cx="1140542" cy="113071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4" name="Freeform 2">
              <a:extLst>
                <a:ext uri="{FF2B5EF4-FFF2-40B4-BE49-F238E27FC236}">
                  <a16:creationId xmlns:a16="http://schemas.microsoft.com/office/drawing/2014/main" id="{45821000-F76A-A298-A21C-D556694DA017}"/>
                </a:ext>
              </a:extLst>
            </p:cNvPr>
            <p:cNvSpPr/>
            <p:nvPr/>
          </p:nvSpPr>
          <p:spPr>
            <a:xfrm>
              <a:off x="4512715" y="911463"/>
              <a:ext cx="908900" cy="861211"/>
            </a:xfrm>
            <a:custGeom>
              <a:avLst/>
              <a:gdLst/>
              <a:ahLst/>
              <a:cxnLst/>
              <a:rect l="l" t="t" r="r" b="b"/>
              <a:pathLst>
                <a:path w="3058089" h="2205647">
                  <a:moveTo>
                    <a:pt x="0" y="0"/>
                  </a:moveTo>
                  <a:lnTo>
                    <a:pt x="3058089" y="0"/>
                  </a:lnTo>
                  <a:lnTo>
                    <a:pt x="3058089" y="2205647"/>
                  </a:lnTo>
                  <a:lnTo>
                    <a:pt x="0" y="2205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0DDEF641-8A92-4716-A5FE-F6CCF84DB135}"/>
              </a:ext>
            </a:extLst>
          </p:cNvPr>
          <p:cNvGrpSpPr/>
          <p:nvPr/>
        </p:nvGrpSpPr>
        <p:grpSpPr>
          <a:xfrm>
            <a:off x="2659688" y="481237"/>
            <a:ext cx="1140542" cy="1130710"/>
            <a:chOff x="5745843" y="776714"/>
            <a:chExt cx="1140542" cy="1130710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B785FADC-9810-B1BD-2733-41ED328CF63C}"/>
                </a:ext>
              </a:extLst>
            </p:cNvPr>
            <p:cNvSpPr/>
            <p:nvPr/>
          </p:nvSpPr>
          <p:spPr>
            <a:xfrm>
              <a:off x="5745843" y="776714"/>
              <a:ext cx="1140542" cy="113071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E7554E93-F122-3013-5D9C-F19AFCB02E26}"/>
                </a:ext>
              </a:extLst>
            </p:cNvPr>
            <p:cNvSpPr/>
            <p:nvPr/>
          </p:nvSpPr>
          <p:spPr>
            <a:xfrm>
              <a:off x="5816178" y="953293"/>
              <a:ext cx="971752" cy="895819"/>
            </a:xfrm>
            <a:custGeom>
              <a:avLst/>
              <a:gdLst/>
              <a:ahLst/>
              <a:cxnLst/>
              <a:rect l="l" t="t" r="r" b="b"/>
              <a:pathLst>
                <a:path w="1604698" h="2445255">
                  <a:moveTo>
                    <a:pt x="0" y="0"/>
                  </a:moveTo>
                  <a:lnTo>
                    <a:pt x="1604698" y="0"/>
                  </a:lnTo>
                  <a:lnTo>
                    <a:pt x="1604698" y="2445255"/>
                  </a:lnTo>
                  <a:lnTo>
                    <a:pt x="0" y="2445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667C04C2-6756-F143-E099-C6D154099C3B}"/>
              </a:ext>
            </a:extLst>
          </p:cNvPr>
          <p:cNvGrpSpPr/>
          <p:nvPr/>
        </p:nvGrpSpPr>
        <p:grpSpPr>
          <a:xfrm>
            <a:off x="4067821" y="469160"/>
            <a:ext cx="1140542" cy="1130710"/>
            <a:chOff x="7137107" y="776714"/>
            <a:chExt cx="1140542" cy="1130710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7D22F9B-3070-06A0-EEB4-6B91DBD12687}"/>
                </a:ext>
              </a:extLst>
            </p:cNvPr>
            <p:cNvSpPr/>
            <p:nvPr/>
          </p:nvSpPr>
          <p:spPr>
            <a:xfrm>
              <a:off x="7137107" y="776714"/>
              <a:ext cx="1140542" cy="113071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46" name="Freeform 4">
              <a:extLst>
                <a:ext uri="{FF2B5EF4-FFF2-40B4-BE49-F238E27FC236}">
                  <a16:creationId xmlns:a16="http://schemas.microsoft.com/office/drawing/2014/main" id="{AA655DFA-7497-33AF-6EBD-95FE353A8EFA}"/>
                </a:ext>
              </a:extLst>
            </p:cNvPr>
            <p:cNvSpPr/>
            <p:nvPr/>
          </p:nvSpPr>
          <p:spPr>
            <a:xfrm>
              <a:off x="7361303" y="926569"/>
              <a:ext cx="581807" cy="904637"/>
            </a:xfrm>
            <a:custGeom>
              <a:avLst/>
              <a:gdLst/>
              <a:ahLst/>
              <a:cxnLst/>
              <a:rect l="l" t="t" r="r" b="b"/>
              <a:pathLst>
                <a:path w="1517015" h="2638288">
                  <a:moveTo>
                    <a:pt x="0" y="0"/>
                  </a:moveTo>
                  <a:lnTo>
                    <a:pt x="1517016" y="0"/>
                  </a:lnTo>
                  <a:lnTo>
                    <a:pt x="1517016" y="2638288"/>
                  </a:lnTo>
                  <a:lnTo>
                    <a:pt x="0" y="263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3921E0A-FA58-4062-B2DF-12D5CECF2AE2}"/>
              </a:ext>
            </a:extLst>
          </p:cNvPr>
          <p:cNvGrpSpPr/>
          <p:nvPr/>
        </p:nvGrpSpPr>
        <p:grpSpPr>
          <a:xfrm>
            <a:off x="5525729" y="491901"/>
            <a:ext cx="1140542" cy="1130710"/>
            <a:chOff x="8528371" y="776714"/>
            <a:chExt cx="1140542" cy="113071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9C0149EF-1CA8-1D75-F63B-91EC7A56DE0E}"/>
                </a:ext>
              </a:extLst>
            </p:cNvPr>
            <p:cNvSpPr/>
            <p:nvPr/>
          </p:nvSpPr>
          <p:spPr>
            <a:xfrm>
              <a:off x="8528371" y="776714"/>
              <a:ext cx="1140542" cy="113071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7DC3A640-9ACF-F8D9-C385-28124677F774}"/>
                </a:ext>
              </a:extLst>
            </p:cNvPr>
            <p:cNvSpPr/>
            <p:nvPr/>
          </p:nvSpPr>
          <p:spPr>
            <a:xfrm>
              <a:off x="8605329" y="1023564"/>
              <a:ext cx="1031209" cy="763199"/>
            </a:xfrm>
            <a:custGeom>
              <a:avLst/>
              <a:gdLst/>
              <a:ahLst/>
              <a:cxnLst/>
              <a:rect l="l" t="t" r="r" b="b"/>
              <a:pathLst>
                <a:path w="3298437" h="2057400">
                  <a:moveTo>
                    <a:pt x="0" y="0"/>
                  </a:moveTo>
                  <a:lnTo>
                    <a:pt x="3298437" y="0"/>
                  </a:lnTo>
                  <a:lnTo>
                    <a:pt x="329843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F6AAA90-D169-3B6C-113D-868FF8491AC2}"/>
              </a:ext>
            </a:extLst>
          </p:cNvPr>
          <p:cNvGrpSpPr/>
          <p:nvPr/>
        </p:nvGrpSpPr>
        <p:grpSpPr>
          <a:xfrm>
            <a:off x="6921269" y="509395"/>
            <a:ext cx="1140542" cy="1130710"/>
            <a:chOff x="9919635" y="776714"/>
            <a:chExt cx="1140542" cy="113071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4DB8BE38-40FC-7146-2088-3BE68CAAD8B0}"/>
                </a:ext>
              </a:extLst>
            </p:cNvPr>
            <p:cNvSpPr/>
            <p:nvPr/>
          </p:nvSpPr>
          <p:spPr>
            <a:xfrm>
              <a:off x="9919635" y="776714"/>
              <a:ext cx="1140542" cy="113071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A55953CC-43E2-2970-6298-BD8214EFE742}"/>
                </a:ext>
              </a:extLst>
            </p:cNvPr>
            <p:cNvSpPr/>
            <p:nvPr/>
          </p:nvSpPr>
          <p:spPr>
            <a:xfrm>
              <a:off x="9979507" y="950631"/>
              <a:ext cx="1060890" cy="807901"/>
            </a:xfrm>
            <a:custGeom>
              <a:avLst/>
              <a:gdLst/>
              <a:ahLst/>
              <a:cxnLst/>
              <a:rect l="l" t="t" r="r" b="b"/>
              <a:pathLst>
                <a:path w="2689644" h="1858300">
                  <a:moveTo>
                    <a:pt x="0" y="0"/>
                  </a:moveTo>
                  <a:lnTo>
                    <a:pt x="2689644" y="0"/>
                  </a:lnTo>
                  <a:lnTo>
                    <a:pt x="2689644" y="1858300"/>
                  </a:lnTo>
                  <a:lnTo>
                    <a:pt x="0" y="1858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pic>
        <p:nvPicPr>
          <p:cNvPr id="58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5692674E-5605-A49F-A487-95708E780D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43682"/>
            <a:ext cx="487363" cy="487363"/>
          </a:xfrm>
          <a:prstGeom prst="rect">
            <a:avLst/>
          </a:prstGeom>
        </p:spPr>
      </p:pic>
      <p:pic>
        <p:nvPicPr>
          <p:cNvPr id="59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910792FF-53D2-B266-C70A-41B0247397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59440"/>
            <a:ext cx="487363" cy="487363"/>
          </a:xfrm>
          <a:prstGeom prst="rect">
            <a:avLst/>
          </a:prstGeom>
        </p:spPr>
      </p:pic>
      <p:pic>
        <p:nvPicPr>
          <p:cNvPr id="60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D42C165E-79BF-2A7A-EAD7-0267AAB5BF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59440"/>
            <a:ext cx="487363" cy="487363"/>
          </a:xfrm>
          <a:prstGeom prst="rect">
            <a:avLst/>
          </a:prstGeom>
        </p:spPr>
      </p:pic>
      <p:pic>
        <p:nvPicPr>
          <p:cNvPr id="61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E7EA1A6B-BF62-CF6F-D36C-9B2D0B7706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75198"/>
            <a:ext cx="487363" cy="487363"/>
          </a:xfrm>
          <a:prstGeom prst="rect">
            <a:avLst/>
          </a:prstGeom>
        </p:spPr>
      </p:pic>
      <p:pic>
        <p:nvPicPr>
          <p:cNvPr id="80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3C7B4C5B-8264-50A5-2F58-770BC2210D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59440"/>
            <a:ext cx="487363" cy="487363"/>
          </a:xfrm>
          <a:prstGeom prst="rect">
            <a:avLst/>
          </a:prstGeom>
        </p:spPr>
      </p:pic>
      <p:pic>
        <p:nvPicPr>
          <p:cNvPr id="81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C963FF33-FA07-E4C3-2BD9-346B64E31C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75198"/>
            <a:ext cx="487363" cy="487363"/>
          </a:xfrm>
          <a:prstGeom prst="rect">
            <a:avLst/>
          </a:prstGeom>
        </p:spPr>
      </p:pic>
      <p:pic>
        <p:nvPicPr>
          <p:cNvPr id="82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EE77EF40-2522-2AD3-996C-E2CE9B3559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75198"/>
            <a:ext cx="487363" cy="487363"/>
          </a:xfrm>
          <a:prstGeom prst="rect">
            <a:avLst/>
          </a:prstGeom>
        </p:spPr>
      </p:pic>
      <p:pic>
        <p:nvPicPr>
          <p:cNvPr id="83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E46C04AE-8345-4373-E478-94CEB239CE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90956"/>
            <a:ext cx="487363" cy="487363"/>
          </a:xfrm>
          <a:prstGeom prst="rect">
            <a:avLst/>
          </a:prstGeom>
        </p:spPr>
      </p:pic>
      <p:pic>
        <p:nvPicPr>
          <p:cNvPr id="84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90D81FC8-A99C-1CE5-A436-3A2CE0D7ED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62894"/>
            <a:ext cx="487363" cy="487363"/>
          </a:xfrm>
          <a:prstGeom prst="rect">
            <a:avLst/>
          </a:prstGeom>
        </p:spPr>
      </p:pic>
      <p:pic>
        <p:nvPicPr>
          <p:cNvPr id="85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B79CA68B-80B5-B1F3-F971-6D7088CB33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78652"/>
            <a:ext cx="487363" cy="487363"/>
          </a:xfrm>
          <a:prstGeom prst="rect">
            <a:avLst/>
          </a:prstGeom>
        </p:spPr>
      </p:pic>
      <p:pic>
        <p:nvPicPr>
          <p:cNvPr id="86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7BA1AC9A-200D-1699-DD39-DA9A326DD5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50590"/>
            <a:ext cx="487363" cy="487363"/>
          </a:xfrm>
          <a:prstGeom prst="rect">
            <a:avLst/>
          </a:prstGeom>
        </p:spPr>
      </p:pic>
      <p:pic>
        <p:nvPicPr>
          <p:cNvPr id="87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0E459516-F581-9A3C-A7E8-7F8831B13D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66348"/>
            <a:ext cx="487363" cy="487363"/>
          </a:xfrm>
          <a:prstGeom prst="rect">
            <a:avLst/>
          </a:prstGeom>
        </p:spPr>
      </p:pic>
      <p:pic>
        <p:nvPicPr>
          <p:cNvPr id="88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1DD0534F-16C9-991D-8BB9-A197B32848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64090"/>
            <a:ext cx="487363" cy="487363"/>
          </a:xfrm>
          <a:prstGeom prst="rect">
            <a:avLst/>
          </a:prstGeom>
        </p:spPr>
      </p:pic>
      <p:pic>
        <p:nvPicPr>
          <p:cNvPr id="89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07F67D2D-FC49-5D10-0665-8E9089F7CB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1179" y="-279848"/>
            <a:ext cx="487363" cy="487363"/>
          </a:xfrm>
          <a:prstGeom prst="rect">
            <a:avLst/>
          </a:prstGeom>
        </p:spPr>
      </p:pic>
      <p:pic>
        <p:nvPicPr>
          <p:cNvPr id="90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3919EA59-CCEE-CDCE-8EB0-F7A86B35CB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75764" y="-265286"/>
            <a:ext cx="487363" cy="487363"/>
          </a:xfrm>
          <a:prstGeom prst="rect">
            <a:avLst/>
          </a:prstGeom>
        </p:spPr>
      </p:pic>
      <p:pic>
        <p:nvPicPr>
          <p:cNvPr id="91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9017073D-5C8B-1059-88F4-AFEBF09E58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75764" y="-281044"/>
            <a:ext cx="487363" cy="487363"/>
          </a:xfrm>
          <a:prstGeom prst="rect">
            <a:avLst/>
          </a:prstGeom>
        </p:spPr>
      </p:pic>
      <p:pic>
        <p:nvPicPr>
          <p:cNvPr id="92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A1413D98-6882-BFA0-38F6-23985423B1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75764" y="-265286"/>
            <a:ext cx="487363" cy="487363"/>
          </a:xfrm>
          <a:prstGeom prst="rect">
            <a:avLst/>
          </a:prstGeom>
        </p:spPr>
      </p:pic>
      <p:pic>
        <p:nvPicPr>
          <p:cNvPr id="93" name="knopka-klik-mnojestvennyii-chetkii">
            <a:hlinkClick r:id="" action="ppaction://media"/>
            <a:extLst>
              <a:ext uri="{FF2B5EF4-FFF2-40B4-BE49-F238E27FC236}">
                <a16:creationId xmlns:a16="http://schemas.microsoft.com/office/drawing/2014/main" id="{EAF90DCB-DAF0-96D6-61F7-502C20DD04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.67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75764" y="-281044"/>
            <a:ext cx="487363" cy="48736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B2EA8F2-D140-42DC-5369-E54C79F3E52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629807" y="3377498"/>
            <a:ext cx="3502347" cy="350234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024" name="Группа 1023">
            <a:extLst>
              <a:ext uri="{FF2B5EF4-FFF2-40B4-BE49-F238E27FC236}">
                <a16:creationId xmlns:a16="http://schemas.microsoft.com/office/drawing/2014/main" id="{7F08A137-7112-2C12-96EB-0FC314734F23}"/>
              </a:ext>
            </a:extLst>
          </p:cNvPr>
          <p:cNvGrpSpPr/>
          <p:nvPr/>
        </p:nvGrpSpPr>
        <p:grpSpPr>
          <a:xfrm>
            <a:off x="691451" y="2783202"/>
            <a:ext cx="1069738" cy="1051536"/>
            <a:chOff x="619756" y="2739547"/>
            <a:chExt cx="1069738" cy="1051536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EBAA1FEE-7355-FF2E-73E7-CDB40CD35345}"/>
                </a:ext>
              </a:extLst>
            </p:cNvPr>
            <p:cNvSpPr/>
            <p:nvPr/>
          </p:nvSpPr>
          <p:spPr>
            <a:xfrm>
              <a:off x="652192" y="2757847"/>
              <a:ext cx="1037302" cy="985682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5" name="Picture 24">
              <a:extLst>
                <a:ext uri="{FF2B5EF4-FFF2-40B4-BE49-F238E27FC236}">
                  <a16:creationId xmlns:a16="http://schemas.microsoft.com/office/drawing/2014/main" id="{E3744F84-C872-5D9C-4368-B6FB442A7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619756" y="2739547"/>
              <a:ext cx="1051536" cy="1051536"/>
            </a:xfrm>
            <a:prstGeom prst="rect">
              <a:avLst/>
            </a:prstGeom>
            <a:noFill/>
            <a:effectLst>
              <a:outerShdw blurRad="63500" sx="108674" sy="108674" algn="ctr" rotWithShape="0">
                <a:schemeClr val="bg1"/>
              </a:outerShdw>
            </a:effectLst>
            <a:scene3d>
              <a:camera prst="orthographicFront"/>
              <a:lightRig rig="threePt" dir="t"/>
            </a:scene3d>
            <a:sp3d prstMaterial="metal">
              <a:contourClr>
                <a:schemeClr val="tx1">
                  <a:lumMod val="85000"/>
                  <a:lumOff val="15000"/>
                </a:schemeClr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7" name="Группа 1026">
            <a:extLst>
              <a:ext uri="{FF2B5EF4-FFF2-40B4-BE49-F238E27FC236}">
                <a16:creationId xmlns:a16="http://schemas.microsoft.com/office/drawing/2014/main" id="{4258C24A-E15B-57C4-0ABD-8A36C0EE3A06}"/>
              </a:ext>
            </a:extLst>
          </p:cNvPr>
          <p:cNvGrpSpPr/>
          <p:nvPr/>
        </p:nvGrpSpPr>
        <p:grpSpPr>
          <a:xfrm>
            <a:off x="1991409" y="2757847"/>
            <a:ext cx="1037302" cy="985682"/>
            <a:chOff x="1991409" y="2757847"/>
            <a:chExt cx="1037302" cy="985682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E5E06C3E-E319-1B83-5D90-3A513A4F9315}"/>
                </a:ext>
              </a:extLst>
            </p:cNvPr>
            <p:cNvSpPr/>
            <p:nvPr/>
          </p:nvSpPr>
          <p:spPr>
            <a:xfrm>
              <a:off x="1991409" y="2757847"/>
              <a:ext cx="1037302" cy="985682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25" name="Picture 18">
              <a:extLst>
                <a:ext uri="{FF2B5EF4-FFF2-40B4-BE49-F238E27FC236}">
                  <a16:creationId xmlns:a16="http://schemas.microsoft.com/office/drawing/2014/main" id="{6915CA29-6270-3B60-0E09-964AD3BE2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73962" y1="53514" x2="73962" y2="53514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099552" y="2875001"/>
              <a:ext cx="833085" cy="833085"/>
            </a:xfrm>
            <a:prstGeom prst="rect">
              <a:avLst/>
            </a:prstGeom>
            <a:noFill/>
            <a:effectLst>
              <a:outerShdw blurRad="63500" sx="108000" sy="108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Группа 1028">
            <a:extLst>
              <a:ext uri="{FF2B5EF4-FFF2-40B4-BE49-F238E27FC236}">
                <a16:creationId xmlns:a16="http://schemas.microsoft.com/office/drawing/2014/main" id="{5213A8D9-47CE-EDFC-DB4F-8A6D3636C553}"/>
              </a:ext>
            </a:extLst>
          </p:cNvPr>
          <p:cNvGrpSpPr/>
          <p:nvPr/>
        </p:nvGrpSpPr>
        <p:grpSpPr>
          <a:xfrm>
            <a:off x="3294357" y="2789257"/>
            <a:ext cx="1037302" cy="985682"/>
            <a:chOff x="3294357" y="2757847"/>
            <a:chExt cx="1037302" cy="985682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15EBBA38-1802-C066-D89E-39382397A5DF}"/>
                </a:ext>
              </a:extLst>
            </p:cNvPr>
            <p:cNvSpPr/>
            <p:nvPr/>
          </p:nvSpPr>
          <p:spPr>
            <a:xfrm>
              <a:off x="3294357" y="2757847"/>
              <a:ext cx="1037302" cy="985682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28" name="Picture 32">
              <a:extLst>
                <a:ext uri="{FF2B5EF4-FFF2-40B4-BE49-F238E27FC236}">
                  <a16:creationId xmlns:a16="http://schemas.microsoft.com/office/drawing/2014/main" id="{6EAC7020-91C6-FD04-3A0F-95068115C0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99512" l="391" r="95801">
                          <a14:foregroundMark x1="29297" y1="89063" x2="75879" y2="96191"/>
                          <a14:foregroundMark x1="75879" y1="96191" x2="82813" y2="95020"/>
                          <a14:foregroundMark x1="26465" y1="71289" x2="33691" y2="50000"/>
                          <a14:foregroundMark x1="29297" y1="45313" x2="23535" y2="61816"/>
                          <a14:foregroundMark x1="14844" y1="60645" x2="7617" y2="42871"/>
                          <a14:foregroundMark x1="7617" y1="47656" x2="22070" y2="83105"/>
                          <a14:foregroundMark x1="20703" y1="58301" x2="14844" y2="53516"/>
                          <a14:foregroundMark x1="48145" y1="54785" x2="81348" y2="62988"/>
                          <a14:foregroundMark x1="56836" y1="60645" x2="55371" y2="57129"/>
                          <a14:foregroundMark x1="81348" y1="53516" x2="85645" y2="93848"/>
                          <a14:foregroundMark x1="85645" y1="93848" x2="90039" y2="99707"/>
                          <a14:foregroundMark x1="7617" y1="52344" x2="391" y2="80762"/>
                          <a14:foregroundMark x1="71289" y1="40527" x2="95801" y2="57129"/>
                          <a14:backgroundMark x1="48882" y1="77157" x2="48882" y2="77157"/>
                        </a14:backgroundRemoval>
                      </a14:imgEffect>
                    </a14:imgLayer>
                  </a14:imgProps>
                </a:ext>
              </a:extLst>
            </a:blip>
            <a:srcRect t="26630"/>
            <a:stretch>
              <a:fillRect/>
            </a:stretch>
          </p:blipFill>
          <p:spPr bwMode="auto">
            <a:xfrm>
              <a:off x="3387699" y="2908603"/>
              <a:ext cx="878593" cy="787156"/>
            </a:xfrm>
            <a:prstGeom prst="rect">
              <a:avLst/>
            </a:prstGeom>
            <a:noFill/>
            <a:effectLst>
              <a:outerShdw blurRad="63500" sx="105000" sy="105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Группа 1030">
            <a:extLst>
              <a:ext uri="{FF2B5EF4-FFF2-40B4-BE49-F238E27FC236}">
                <a16:creationId xmlns:a16="http://schemas.microsoft.com/office/drawing/2014/main" id="{3D7DBA4E-EFDA-213C-641B-95BE2920026A}"/>
              </a:ext>
            </a:extLst>
          </p:cNvPr>
          <p:cNvGrpSpPr/>
          <p:nvPr/>
        </p:nvGrpSpPr>
        <p:grpSpPr>
          <a:xfrm>
            <a:off x="5883967" y="2606750"/>
            <a:ext cx="1037302" cy="1155110"/>
            <a:chOff x="5883967" y="2606750"/>
            <a:chExt cx="1037302" cy="1155110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AE0EB34-74AC-91E4-BC85-956E8C08AED6}"/>
                </a:ext>
              </a:extLst>
            </p:cNvPr>
            <p:cNvSpPr/>
            <p:nvPr/>
          </p:nvSpPr>
          <p:spPr>
            <a:xfrm>
              <a:off x="5883967" y="2745557"/>
              <a:ext cx="1037302" cy="985682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30" name="Picture 46">
              <a:extLst>
                <a:ext uri="{FF2B5EF4-FFF2-40B4-BE49-F238E27FC236}">
                  <a16:creationId xmlns:a16="http://schemas.microsoft.com/office/drawing/2014/main" id="{35E746BA-B66F-AB66-1B5C-F0114D4372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3889" b="93981" l="9766" r="91016">
                          <a14:foregroundMark x1="47125" y1="46166" x2="47125" y2="46166"/>
                          <a14:foregroundMark x1="91054" y1="55431" x2="91054" y2="55431"/>
                          <a14:foregroundMark x1="45703" y1="8611" x2="55762" y2="11019"/>
                          <a14:foregroundMark x1="54492" y1="8611" x2="54492" y2="3889"/>
                          <a14:foregroundMark x1="30664" y1="93981" x2="65723" y2="91574"/>
                        </a14:backgroundRemoval>
                      </a14:imgEffect>
                    </a14:imgLayer>
                  </a14:imgProps>
                </a:ext>
              </a:extLst>
            </a:blip>
            <a:srcRect t="-10926" b="1"/>
            <a:stretch>
              <a:fillRect/>
            </a:stretch>
          </p:blipFill>
          <p:spPr bwMode="auto">
            <a:xfrm>
              <a:off x="5919362" y="2606750"/>
              <a:ext cx="987342" cy="1155110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3" name="Группа 1032">
            <a:extLst>
              <a:ext uri="{FF2B5EF4-FFF2-40B4-BE49-F238E27FC236}">
                <a16:creationId xmlns:a16="http://schemas.microsoft.com/office/drawing/2014/main" id="{1EC58F48-EE3C-25DA-83A6-11EA12AAA681}"/>
              </a:ext>
            </a:extLst>
          </p:cNvPr>
          <p:cNvGrpSpPr/>
          <p:nvPr/>
        </p:nvGrpSpPr>
        <p:grpSpPr>
          <a:xfrm>
            <a:off x="4583904" y="2745557"/>
            <a:ext cx="1037302" cy="985682"/>
            <a:chOff x="4583904" y="2745557"/>
            <a:chExt cx="1037302" cy="985682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EF346CC8-7AD7-307D-691B-86084B39297A}"/>
                </a:ext>
              </a:extLst>
            </p:cNvPr>
            <p:cNvSpPr/>
            <p:nvPr/>
          </p:nvSpPr>
          <p:spPr>
            <a:xfrm>
              <a:off x="4583904" y="2745557"/>
              <a:ext cx="1037302" cy="985682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32" name="Picture 10">
              <a:extLst>
                <a:ext uri="{FF2B5EF4-FFF2-40B4-BE49-F238E27FC236}">
                  <a16:creationId xmlns:a16="http://schemas.microsoft.com/office/drawing/2014/main" id="{E7E7C065-2B2F-219F-2A2D-6F698B338F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7547" b="93127" l="9704" r="89623">
                          <a14:foregroundMark x1="12938" y1="93396" x2="12938" y2="93396"/>
                          <a14:foregroundMark x1="78706" y1="11590" x2="78706" y2="11590"/>
                          <a14:foregroundMark x1="78706" y1="13208" x2="78706" y2="13208"/>
                          <a14:foregroundMark x1="76146" y1="11051" x2="76146" y2="11051"/>
                          <a14:foregroundMark x1="77898" y1="9299" x2="77898" y2="23450"/>
                          <a14:foregroundMark x1="79650" y1="11051" x2="79650" y2="11051"/>
                          <a14:foregroundMark x1="79650" y1="9299" x2="79650" y2="9299"/>
                          <a14:foregroundMark x1="77898" y1="12803" x2="77898" y2="12803"/>
                          <a14:foregroundMark x1="79650" y1="9299" x2="81536" y2="19946"/>
                          <a14:foregroundMark x1="81536" y1="12803" x2="81536" y2="12803"/>
                          <a14:foregroundMark x1="74394" y1="12803" x2="86792" y2="7547"/>
                        </a14:backgroundRemoval>
                      </a14:imgEffect>
                    </a14:imgLayer>
                  </a14:imgProps>
                </a:ext>
              </a:extLst>
            </a:blip>
            <a:srcRect t="-7687" r="-10261" b="-3135"/>
            <a:stretch>
              <a:fillRect/>
            </a:stretch>
          </p:blipFill>
          <p:spPr bwMode="auto">
            <a:xfrm>
              <a:off x="4660944" y="2779033"/>
              <a:ext cx="934461" cy="939215"/>
            </a:xfrm>
            <a:prstGeom prst="rect">
              <a:avLst/>
            </a:prstGeom>
            <a:noFill/>
            <a:effectLst>
              <a:outerShdw blurRad="63500" sx="119000" sy="11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5" name="Группа 1034">
            <a:extLst>
              <a:ext uri="{FF2B5EF4-FFF2-40B4-BE49-F238E27FC236}">
                <a16:creationId xmlns:a16="http://schemas.microsoft.com/office/drawing/2014/main" id="{A888491D-652E-D9A0-646E-5B19A1704910}"/>
              </a:ext>
            </a:extLst>
          </p:cNvPr>
          <p:cNvGrpSpPr/>
          <p:nvPr/>
        </p:nvGrpSpPr>
        <p:grpSpPr>
          <a:xfrm>
            <a:off x="652192" y="4072448"/>
            <a:ext cx="1037302" cy="1021734"/>
            <a:chOff x="652192" y="4072448"/>
            <a:chExt cx="1037302" cy="1021734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7F397DA2-0AAF-A5C6-D6CF-2632FCADF145}"/>
                </a:ext>
              </a:extLst>
            </p:cNvPr>
            <p:cNvSpPr/>
            <p:nvPr/>
          </p:nvSpPr>
          <p:spPr>
            <a:xfrm>
              <a:off x="652192" y="4090135"/>
              <a:ext cx="1037302" cy="985682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34" name="Picture 12">
              <a:extLst>
                <a:ext uri="{FF2B5EF4-FFF2-40B4-BE49-F238E27FC236}">
                  <a16:creationId xmlns:a16="http://schemas.microsoft.com/office/drawing/2014/main" id="{5FCC1F67-E25D-C342-F894-143AF590A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8307" b="90256" l="9744" r="89776">
                          <a14:foregroundMark x1="42173" y1="89776" x2="42173" y2="89776"/>
                          <a14:foregroundMark x1="64696" y1="90256" x2="64696" y2="90256"/>
                          <a14:foregroundMark x1="59265" y1="64856" x2="59265" y2="64856"/>
                          <a14:foregroundMark x1="30511" y1="8307" x2="30511" y2="830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652192" y="4072448"/>
              <a:ext cx="1021734" cy="1021734"/>
            </a:xfrm>
            <a:prstGeom prst="rect">
              <a:avLst/>
            </a:prstGeom>
            <a:noFill/>
            <a:effectLst>
              <a:outerShdw blurRad="63500" sx="108126" sy="108126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7" name="Группа 1036">
            <a:extLst>
              <a:ext uri="{FF2B5EF4-FFF2-40B4-BE49-F238E27FC236}">
                <a16:creationId xmlns:a16="http://schemas.microsoft.com/office/drawing/2014/main" id="{4C3EE63C-0774-E3FC-3805-5CAFFDEF42B1}"/>
              </a:ext>
            </a:extLst>
          </p:cNvPr>
          <p:cNvGrpSpPr/>
          <p:nvPr/>
        </p:nvGrpSpPr>
        <p:grpSpPr>
          <a:xfrm>
            <a:off x="7184613" y="2698679"/>
            <a:ext cx="1067225" cy="1045906"/>
            <a:chOff x="7184613" y="2698679"/>
            <a:chExt cx="1067225" cy="1045906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896FC753-B452-CEBB-BD9F-629C7BFD0660}"/>
                </a:ext>
              </a:extLst>
            </p:cNvPr>
            <p:cNvSpPr/>
            <p:nvPr/>
          </p:nvSpPr>
          <p:spPr>
            <a:xfrm>
              <a:off x="7184613" y="2757847"/>
              <a:ext cx="1037302" cy="985682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36" name="Picture 42">
              <a:extLst>
                <a:ext uri="{FF2B5EF4-FFF2-40B4-BE49-F238E27FC236}">
                  <a16:creationId xmlns:a16="http://schemas.microsoft.com/office/drawing/2014/main" id="{79A050F8-EE37-BA22-6151-E88A1E7BC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7129" b="89941" l="9961" r="89941">
                          <a14:foregroundMark x1="42812" y1="59904" x2="45527" y2="56869"/>
                          <a14:foregroundMark x1="54313" y1="57348" x2="56709" y2="61981"/>
                          <a14:foregroundMark x1="47754" y1="14258" x2="49121" y2="7129"/>
                          <a14:foregroundMark x1="80664" y1="74512" x2="87793" y2="80176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7205932" y="2698679"/>
              <a:ext cx="1045906" cy="1045906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Группа 1038">
            <a:extLst>
              <a:ext uri="{FF2B5EF4-FFF2-40B4-BE49-F238E27FC236}">
                <a16:creationId xmlns:a16="http://schemas.microsoft.com/office/drawing/2014/main" id="{9DE6CA74-71DF-0CE6-6095-D89F9C37F576}"/>
              </a:ext>
            </a:extLst>
          </p:cNvPr>
          <p:cNvGrpSpPr/>
          <p:nvPr/>
        </p:nvGrpSpPr>
        <p:grpSpPr>
          <a:xfrm>
            <a:off x="1991409" y="4090135"/>
            <a:ext cx="1037302" cy="985682"/>
            <a:chOff x="1991409" y="4090135"/>
            <a:chExt cx="1037302" cy="985682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BF546047-30D5-CCD5-2DA4-CD6BA0264B9A}"/>
                </a:ext>
              </a:extLst>
            </p:cNvPr>
            <p:cNvSpPr/>
            <p:nvPr/>
          </p:nvSpPr>
          <p:spPr>
            <a:xfrm>
              <a:off x="1991409" y="4090135"/>
              <a:ext cx="1037302" cy="985682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38" name="Picture 8">
              <a:extLst>
                <a:ext uri="{FF2B5EF4-FFF2-40B4-BE49-F238E27FC236}">
                  <a16:creationId xmlns:a16="http://schemas.microsoft.com/office/drawing/2014/main" id="{6AA9B86C-6EA1-1E81-E4FB-9FBB06D56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050580" y="4111516"/>
              <a:ext cx="942920" cy="942920"/>
            </a:xfrm>
            <a:prstGeom prst="rect">
              <a:avLst/>
            </a:prstGeom>
            <a:noFill/>
            <a:effectLst>
              <a:outerShdw blurRad="63500" sx="108644" sy="108644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1" name="Группа 1040">
            <a:extLst>
              <a:ext uri="{FF2B5EF4-FFF2-40B4-BE49-F238E27FC236}">
                <a16:creationId xmlns:a16="http://schemas.microsoft.com/office/drawing/2014/main" id="{8C454E82-F9B8-92C0-0F65-092B7BB0846C}"/>
              </a:ext>
            </a:extLst>
          </p:cNvPr>
          <p:cNvGrpSpPr/>
          <p:nvPr/>
        </p:nvGrpSpPr>
        <p:grpSpPr>
          <a:xfrm>
            <a:off x="3294357" y="4090135"/>
            <a:ext cx="1037302" cy="1035802"/>
            <a:chOff x="3294357" y="4090135"/>
            <a:chExt cx="1037302" cy="1035802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89331BA4-45D4-5AD9-0036-12CBE433B6D4}"/>
                </a:ext>
              </a:extLst>
            </p:cNvPr>
            <p:cNvSpPr/>
            <p:nvPr/>
          </p:nvSpPr>
          <p:spPr>
            <a:xfrm>
              <a:off x="3294357" y="4090135"/>
              <a:ext cx="1037302" cy="985682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40" name="Picture 32">
              <a:extLst>
                <a:ext uri="{FF2B5EF4-FFF2-40B4-BE49-F238E27FC236}">
                  <a16:creationId xmlns:a16="http://schemas.microsoft.com/office/drawing/2014/main" id="{8C2BE260-BFE0-3219-DAA6-E9E04E925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9961" b="89941" l="0" r="89941">
                          <a14:foregroundMark x1="4590" y1="68164" x2="0" y2="57520"/>
                          <a14:backgroundMark x1="59744" y1="82588" x2="59744" y2="8258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3297951" y="4140254"/>
              <a:ext cx="985683" cy="985683"/>
            </a:xfrm>
            <a:prstGeom prst="rect">
              <a:avLst/>
            </a:prstGeom>
            <a:noFill/>
            <a:effectLst>
              <a:outerShdw blurRad="63500" sx="112228" sy="112228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3" name="Группа 1042">
            <a:extLst>
              <a:ext uri="{FF2B5EF4-FFF2-40B4-BE49-F238E27FC236}">
                <a16:creationId xmlns:a16="http://schemas.microsoft.com/office/drawing/2014/main" id="{773EA631-68D7-5963-9563-4FA8BC475D4B}"/>
              </a:ext>
            </a:extLst>
          </p:cNvPr>
          <p:cNvGrpSpPr/>
          <p:nvPr/>
        </p:nvGrpSpPr>
        <p:grpSpPr>
          <a:xfrm>
            <a:off x="4583904" y="4052655"/>
            <a:ext cx="1106901" cy="1073281"/>
            <a:chOff x="4583904" y="4052655"/>
            <a:chExt cx="1106901" cy="1073281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42A4DB41-35A9-DB5A-36D6-BF7796EF9BA6}"/>
                </a:ext>
              </a:extLst>
            </p:cNvPr>
            <p:cNvSpPr/>
            <p:nvPr/>
          </p:nvSpPr>
          <p:spPr>
            <a:xfrm>
              <a:off x="4583904" y="4077845"/>
              <a:ext cx="1037302" cy="985682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42" name="Picture 16">
              <a:extLst>
                <a:ext uri="{FF2B5EF4-FFF2-40B4-BE49-F238E27FC236}">
                  <a16:creationId xmlns:a16="http://schemas.microsoft.com/office/drawing/2014/main" id="{6EF9E9CA-5D58-80BC-26BD-2F35C9D4F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4617524" y="4052655"/>
              <a:ext cx="1073281" cy="1073281"/>
            </a:xfrm>
            <a:prstGeom prst="rect">
              <a:avLst/>
            </a:prstGeom>
            <a:noFill/>
            <a:effectLst>
              <a:outerShdw blurRad="63500" dist="38100" dir="13500000" sx="103000" sy="103000" algn="b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5" name="Группа 1044">
            <a:extLst>
              <a:ext uri="{FF2B5EF4-FFF2-40B4-BE49-F238E27FC236}">
                <a16:creationId xmlns:a16="http://schemas.microsoft.com/office/drawing/2014/main" id="{62BD7E80-B920-D4A9-F192-6269A6E950D9}"/>
              </a:ext>
            </a:extLst>
          </p:cNvPr>
          <p:cNvGrpSpPr/>
          <p:nvPr/>
        </p:nvGrpSpPr>
        <p:grpSpPr>
          <a:xfrm>
            <a:off x="5832618" y="3976339"/>
            <a:ext cx="1216595" cy="1216595"/>
            <a:chOff x="5832618" y="3976339"/>
            <a:chExt cx="1216595" cy="1216595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60C9163F-5102-C747-073A-3B770BC12493}"/>
                </a:ext>
              </a:extLst>
            </p:cNvPr>
            <p:cNvSpPr/>
            <p:nvPr/>
          </p:nvSpPr>
          <p:spPr>
            <a:xfrm>
              <a:off x="5883967" y="4077845"/>
              <a:ext cx="1037302" cy="985682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44" name="Picture 30">
              <a:extLst>
                <a:ext uri="{FF2B5EF4-FFF2-40B4-BE49-F238E27FC236}">
                  <a16:creationId xmlns:a16="http://schemas.microsoft.com/office/drawing/2014/main" id="{CAE94282-B7F9-A9AE-3CCC-D839AF4B0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5832618" y="3976339"/>
              <a:ext cx="1216595" cy="121659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7" name="Группа 1046">
            <a:extLst>
              <a:ext uri="{FF2B5EF4-FFF2-40B4-BE49-F238E27FC236}">
                <a16:creationId xmlns:a16="http://schemas.microsoft.com/office/drawing/2014/main" id="{D5305FC3-FFD0-F648-BCC5-95689DCCED9F}"/>
              </a:ext>
            </a:extLst>
          </p:cNvPr>
          <p:cNvGrpSpPr/>
          <p:nvPr/>
        </p:nvGrpSpPr>
        <p:grpSpPr>
          <a:xfrm>
            <a:off x="7184613" y="4090135"/>
            <a:ext cx="1037302" cy="985682"/>
            <a:chOff x="7184613" y="4090135"/>
            <a:chExt cx="1037302" cy="985682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2A33F413-3BDA-B8E9-1E18-4B2DC4584138}"/>
                </a:ext>
              </a:extLst>
            </p:cNvPr>
            <p:cNvSpPr/>
            <p:nvPr/>
          </p:nvSpPr>
          <p:spPr>
            <a:xfrm>
              <a:off x="7184613" y="4090135"/>
              <a:ext cx="1037302" cy="985682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46" name="Picture 30">
              <a:extLst>
                <a:ext uri="{FF2B5EF4-FFF2-40B4-BE49-F238E27FC236}">
                  <a16:creationId xmlns:a16="http://schemas.microsoft.com/office/drawing/2014/main" id="{8700B9B3-699E-837C-5C05-4833706BF6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9585" b="90256" l="9585" r="89776">
                          <a14:foregroundMark x1="12141" y1="90415" x2="12141" y2="90415"/>
                          <a14:foregroundMark x1="67252" y1="9585" x2="67252" y2="9585"/>
                          <a14:foregroundMark x1="89776" y1="37700" x2="89776" y2="3770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7308417" y="4255645"/>
              <a:ext cx="807882" cy="807882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9" name="Группа 1048">
            <a:extLst>
              <a:ext uri="{FF2B5EF4-FFF2-40B4-BE49-F238E27FC236}">
                <a16:creationId xmlns:a16="http://schemas.microsoft.com/office/drawing/2014/main" id="{1E1240F9-698A-6599-48A2-143AEC2B363D}"/>
              </a:ext>
            </a:extLst>
          </p:cNvPr>
          <p:cNvGrpSpPr/>
          <p:nvPr/>
        </p:nvGrpSpPr>
        <p:grpSpPr>
          <a:xfrm>
            <a:off x="652192" y="5410133"/>
            <a:ext cx="1037302" cy="993024"/>
            <a:chOff x="652192" y="5410133"/>
            <a:chExt cx="1037302" cy="993024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0482D34D-4BED-98EC-7DF5-051F5ABC5AA9}"/>
                </a:ext>
              </a:extLst>
            </p:cNvPr>
            <p:cNvSpPr/>
            <p:nvPr/>
          </p:nvSpPr>
          <p:spPr>
            <a:xfrm>
              <a:off x="652192" y="5410133"/>
              <a:ext cx="1037302" cy="985682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48" name="Picture 26">
              <a:extLst>
                <a:ext uri="{FF2B5EF4-FFF2-40B4-BE49-F238E27FC236}">
                  <a16:creationId xmlns:a16="http://schemas.microsoft.com/office/drawing/2014/main" id="{3BDD9C91-51A9-B42E-C70B-85FCA7B34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726167" y="5502983"/>
              <a:ext cx="900174" cy="900174"/>
            </a:xfrm>
            <a:prstGeom prst="rect">
              <a:avLst/>
            </a:prstGeom>
            <a:noFill/>
            <a:effectLst>
              <a:outerShdw blurRad="63500" sx="108000" sy="108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1" name="Группа 1050">
            <a:extLst>
              <a:ext uri="{FF2B5EF4-FFF2-40B4-BE49-F238E27FC236}">
                <a16:creationId xmlns:a16="http://schemas.microsoft.com/office/drawing/2014/main" id="{0CA8B4F2-76BB-CBC9-F6B6-9BF2FD5B6F92}"/>
              </a:ext>
            </a:extLst>
          </p:cNvPr>
          <p:cNvGrpSpPr/>
          <p:nvPr/>
        </p:nvGrpSpPr>
        <p:grpSpPr>
          <a:xfrm>
            <a:off x="1914180" y="5324774"/>
            <a:ext cx="1190028" cy="1190028"/>
            <a:chOff x="1914180" y="5324774"/>
            <a:chExt cx="1190028" cy="119002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0D783AF-EF82-CA24-8EC3-E846046A6D3B}"/>
                </a:ext>
              </a:extLst>
            </p:cNvPr>
            <p:cNvSpPr/>
            <p:nvPr/>
          </p:nvSpPr>
          <p:spPr>
            <a:xfrm>
              <a:off x="1991409" y="5410133"/>
              <a:ext cx="1037302" cy="985682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50" name="Picture 38">
              <a:extLst>
                <a:ext uri="{FF2B5EF4-FFF2-40B4-BE49-F238E27FC236}">
                  <a16:creationId xmlns:a16="http://schemas.microsoft.com/office/drawing/2014/main" id="{44B9B19E-C290-512C-DC54-DA01830FD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1914180" y="5324774"/>
              <a:ext cx="1190028" cy="1190028"/>
            </a:xfrm>
            <a:prstGeom prst="rect">
              <a:avLst/>
            </a:prstGeom>
            <a:noFill/>
            <a:effectLst>
              <a:outerShdw blurRad="63500" sx="101000" sy="101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3" name="Группа 1052">
            <a:extLst>
              <a:ext uri="{FF2B5EF4-FFF2-40B4-BE49-F238E27FC236}">
                <a16:creationId xmlns:a16="http://schemas.microsoft.com/office/drawing/2014/main" id="{19DA1261-E4A5-470D-5CB7-5A7F956A2BE2}"/>
              </a:ext>
            </a:extLst>
          </p:cNvPr>
          <p:cNvGrpSpPr/>
          <p:nvPr/>
        </p:nvGrpSpPr>
        <p:grpSpPr>
          <a:xfrm>
            <a:off x="3294357" y="5410133"/>
            <a:ext cx="1037302" cy="985682"/>
            <a:chOff x="3294357" y="5410133"/>
            <a:chExt cx="1037302" cy="985682"/>
          </a:xfrm>
        </p:grpSpPr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F3705639-3F5E-6694-4524-EFF8439184EF}"/>
                </a:ext>
              </a:extLst>
            </p:cNvPr>
            <p:cNvSpPr/>
            <p:nvPr/>
          </p:nvSpPr>
          <p:spPr>
            <a:xfrm>
              <a:off x="3294357" y="5410133"/>
              <a:ext cx="1037302" cy="985682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52" name="Picture 36">
              <a:extLst>
                <a:ext uri="{FF2B5EF4-FFF2-40B4-BE49-F238E27FC236}">
                  <a16:creationId xmlns:a16="http://schemas.microsoft.com/office/drawing/2014/main" id="{4E5D5D5B-D4EE-E79D-BDAC-7FD660AB8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488" b="98340" l="3809" r="95801">
                          <a14:foregroundMark x1="5272" y1="73482" x2="5272" y2="73482"/>
                          <a14:foregroundMark x1="4153" y1="72684" x2="4153" y2="72684"/>
                          <a14:foregroundMark x1="20096" y1="24497" x2="19808" y2="23962"/>
                          <a14:foregroundMark x1="21725" y1="22843" x2="20547" y2="22018"/>
                          <a14:foregroundMark x1="16541" y1="31487" x2="16454" y2="31629"/>
                          <a14:foregroundMark x1="42101" y1="27012" x2="43930" y2="27476"/>
                          <a14:foregroundMark x1="42851" y1="25215" x2="44728" y2="30351"/>
                          <a14:foregroundMark x1="41951" y1="26095" x2="43291" y2="26677"/>
                          <a14:foregroundMark x1="45208" y1="25559" x2="43255" y2="24388"/>
                          <a14:foregroundMark x1="90735" y1="61502" x2="90735" y2="61502"/>
                          <a14:foregroundMark x1="90735" y1="61502" x2="90735" y2="61502"/>
                          <a14:foregroundMark x1="92652" y1="62620" x2="92652" y2="62620"/>
                          <a14:foregroundMark x1="94569" y1="39297" x2="94569" y2="39297"/>
                          <a14:foregroundMark x1="95847" y1="40415" x2="95847" y2="40415"/>
                          <a14:foregroundMark x1="95847" y1="41214" x2="95847" y2="41214"/>
                          <a14:foregroundMark x1="53195" y1="50319" x2="53195" y2="50319"/>
                          <a14:foregroundMark x1="43131" y1="38179" x2="43131" y2="38179"/>
                          <a14:foregroundMark x1="79992" y1="9656" x2="84375" y2="9961"/>
                          <a14:foregroundMark x1="60508" y1="8301" x2="64152" y2="8554"/>
                          <a14:foregroundMark x1="45651" y1="7267" x2="54003" y2="7848"/>
                          <a14:foregroundMark x1="40459" y1="6906" x2="40820" y2="6931"/>
                          <a14:foregroundMark x1="58008" y1="89063" x2="59411" y2="97398"/>
                          <a14:foregroundMark x1="58836" y1="15883" x2="59067" y2="14511"/>
                          <a14:foregroundMark x1="58008" y1="20801" x2="58511" y2="17811"/>
                          <a14:foregroundMark x1="28516" y1="13086" x2="29122" y2="13509"/>
                          <a14:foregroundMark x1="43436" y1="11655" x2="45996" y2="24512"/>
                          <a14:foregroundMark x1="42576" y1="7339" x2="42878" y2="8853"/>
                          <a14:foregroundMark x1="41211" y1="488" x2="41875" y2="3820"/>
                          <a14:foregroundMark x1="47559" y1="19629" x2="47559" y2="19629"/>
                          <a14:foregroundMark x1="47582" y1="11655" x2="54004" y2="21289"/>
                          <a14:foregroundMark x1="55566" y1="19629" x2="50277" y2="11655"/>
                          <a14:foregroundMark x1="53407" y1="11655" x2="49219" y2="22852"/>
                          <a14:foregroundMark x1="44336" y1="16504" x2="55566" y2="19629"/>
                          <a14:foregroundMark x1="28906" y1="19727" x2="53418" y2="26465"/>
                          <a14:foregroundMark x1="41570" y1="11655" x2="37109" y2="31934"/>
                          <a14:foregroundMark x1="42480" y1="7520" x2="42187" y2="8853"/>
                          <a14:foregroundMark x1="31641" y1="25195" x2="31641" y2="11621"/>
                          <a14:foregroundMark x1="31641" y1="12891" x2="45215" y2="27832"/>
                          <a14:foregroundMark x1="55131" y1="8853" x2="57422" y2="4785"/>
                          <a14:foregroundMark x1="45215" y1="26465" x2="53554" y2="11655"/>
                          <a14:foregroundMark x1="31641" y1="14258" x2="35742" y2="30566"/>
                          <a14:backgroundMark x1="20801" y1="30078" x2="20801" y2="30078"/>
                          <a14:backgroundMark x1="36086" y1="25125" x2="36230" y2="25089"/>
                          <a14:backgroundMark x1="32144" y1="26102" x2="32862" y2="25924"/>
                          <a14:backgroundMark x1="16113" y1="30078" x2="31945" y2="26152"/>
                          <a14:backgroundMark x1="38372" y1="17843" x2="39453" y2="684"/>
                          <a14:backgroundMark x1="58008" y1="17676" x2="70410" y2="2246"/>
                          <a14:backgroundMark x1="41435" y1="20001" x2="42715" y2="21927"/>
                          <a14:backgroundMark x1="34766" y1="9961" x2="38880" y2="16154"/>
                          <a14:backgroundMark x1="6836" y1="25488" x2="22363" y2="30078"/>
                          <a14:backgroundMark x1="33203" y1="12154" x2="33203" y2="9961"/>
                          <a14:backgroundMark x1="33203" y1="30078" x2="33203" y2="27281"/>
                          <a14:backgroundMark x1="39723" y1="27785" x2="42480" y2="30078"/>
                          <a14:backgroundMark x1="35970" y1="24664" x2="36847" y2="25393"/>
                          <a14:backgroundMark x1="39453" y1="2246" x2="37891" y2="13086"/>
                          <a14:backgroundMark x1="56445" y1="13086" x2="56445" y2="13086"/>
                          <a14:backgroundMark x1="59570" y1="17676" x2="59570" y2="14648"/>
                          <a14:backgroundMark x1="58008" y1="11523" x2="67285" y2="11523"/>
                          <a14:backgroundMark x1="36476" y1="23403" x2="37060" y2="24426"/>
                          <a14:backgroundMark x1="9961" y1="31641" x2="23926" y2="28613"/>
                          <a14:backgroundMark x1="2148" y1="31641" x2="25488" y2="23926"/>
                          <a14:backgroundMark x1="36780" y1="23486" x2="36991" y2="24740"/>
                          <a14:backgroundMark x1="37891" y1="17313" x2="37891" y2="13086"/>
                          <a14:backgroundMark x1="40194" y1="25643" x2="40918" y2="30078"/>
                          <a14:backgroundMark x1="37891" y1="11523" x2="38746" y2="16764"/>
                          <a14:backgroundMark x1="42480" y1="15363" x2="42480" y2="20801"/>
                          <a14:backgroundMark x1="30488" y1="14542" x2="26953" y2="9961"/>
                          <a14:backgroundMark x1="42480" y1="30078" x2="39942" y2="26790"/>
                          <a14:backgroundMark x1="26953" y1="8398" x2="31137" y2="13003"/>
                          <a14:backgroundMark x1="64258" y1="8398" x2="79785" y2="9961"/>
                          <a14:backgroundMark x1="42491" y1="15421" x2="42437" y2="15448"/>
                          <a14:backgroundMark x1="46692" y1="13311" x2="45571" y2="13874"/>
                          <a14:backgroundMark x1="49890" y1="11705" x2="49678" y2="11811"/>
                          <a14:backgroundMark x1="52014" y1="10638" x2="50521" y2="11388"/>
                          <a14:backgroundMark x1="54563" y1="9358" x2="53516" y2="9884"/>
                          <a14:backgroundMark x1="62695" y1="5273" x2="55354" y2="8961"/>
                          <a14:backgroundMark x1="37884" y1="17306" x2="37988" y2="16504"/>
                          <a14:backgroundMark x1="36817" y1="25533" x2="37072" y2="23567"/>
                          <a14:backgroundMark x1="36328" y1="3613" x2="45996" y2="6836"/>
                          <a14:backgroundMark x1="39551" y1="32520" x2="39551" y2="28567"/>
                          <a14:backgroundMark x1="20313" y1="24512" x2="23535" y2="27637"/>
                          <a14:backgroundMark x1="5957" y1="27637" x2="29980" y2="16504"/>
                          <a14:backgroundMark x1="37191" y1="31951" x2="34766" y2="37305"/>
                          <a14:backgroundMark x1="40363" y1="24949" x2="40331" y2="25020"/>
                          <a14:backgroundMark x1="42773" y1="19629" x2="41841" y2="21687"/>
                          <a14:backgroundMark x1="4297" y1="24512" x2="23535" y2="29297"/>
                          <a14:backgroundMark x1="21973" y1="27637" x2="10742" y2="29297"/>
                          <a14:backgroundMark x1="31061" y1="21914" x2="29980" y2="24512"/>
                          <a14:backgroundMark x1="37988" y1="5273" x2="34520" y2="13604"/>
                          <a14:backgroundMark x1="34766" y1="11621" x2="39551" y2="3613"/>
                          <a14:backgroundMark x1="55566" y1="98145" x2="63574" y2="99805"/>
                          <a14:backgroundMark x1="55752" y1="20542" x2="55566" y2="21289"/>
                          <a14:backgroundMark x1="56177" y1="18836" x2="55819" y2="20273"/>
                          <a14:backgroundMark x1="60352" y1="2051" x2="56324" y2="18242"/>
                          <a14:backgroundMark x1="38477" y1="10254" x2="57422" y2="10254"/>
                        </a14:backgroundRemoval>
                      </a14:imgEffect>
                    </a14:imgLayer>
                  </a14:imgProps>
                </a:ext>
              </a:extLst>
            </a:blip>
            <a:srcRect l="7648" r="7648"/>
            <a:stretch/>
          </p:blipFill>
          <p:spPr bwMode="auto">
            <a:xfrm>
              <a:off x="3414052" y="5476692"/>
              <a:ext cx="762388" cy="900071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5" name="Группа 1054">
            <a:extLst>
              <a:ext uri="{FF2B5EF4-FFF2-40B4-BE49-F238E27FC236}">
                <a16:creationId xmlns:a16="http://schemas.microsoft.com/office/drawing/2014/main" id="{864E5507-7727-4B41-4188-7044C08981F2}"/>
              </a:ext>
            </a:extLst>
          </p:cNvPr>
          <p:cNvGrpSpPr/>
          <p:nvPr/>
        </p:nvGrpSpPr>
        <p:grpSpPr>
          <a:xfrm>
            <a:off x="4583904" y="5397843"/>
            <a:ext cx="1049330" cy="1015692"/>
            <a:chOff x="4583904" y="5397843"/>
            <a:chExt cx="1049330" cy="1015692"/>
          </a:xfrm>
        </p:grpSpPr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2719D96D-448D-38F3-FB2D-5A99EC03BAC6}"/>
                </a:ext>
              </a:extLst>
            </p:cNvPr>
            <p:cNvSpPr/>
            <p:nvPr/>
          </p:nvSpPr>
          <p:spPr>
            <a:xfrm>
              <a:off x="4583904" y="5397843"/>
              <a:ext cx="1037302" cy="985682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54" name="Picture 44">
              <a:extLst>
                <a:ext uri="{FF2B5EF4-FFF2-40B4-BE49-F238E27FC236}">
                  <a16:creationId xmlns:a16="http://schemas.microsoft.com/office/drawing/2014/main" id="{BE4BF33B-476A-0F95-8087-0C7BC4948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10000" b="90000" l="10000" r="90000">
                          <a14:foregroundMark x1="51757" y1="49681" x2="51757" y2="49681"/>
                          <a14:foregroundMark x1="71246" y1="66773" x2="71246" y2="66773"/>
                          <a14:foregroundMark x1="25559" y1="66933" x2="25559" y2="66933"/>
                          <a14:foregroundMark x1="65016" y1="74601" x2="65016" y2="74601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4647552" y="5427853"/>
              <a:ext cx="985682" cy="985682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7" name="Группа 1056">
            <a:extLst>
              <a:ext uri="{FF2B5EF4-FFF2-40B4-BE49-F238E27FC236}">
                <a16:creationId xmlns:a16="http://schemas.microsoft.com/office/drawing/2014/main" id="{6F417E35-086A-DF4C-EE26-009C7615785F}"/>
              </a:ext>
            </a:extLst>
          </p:cNvPr>
          <p:cNvGrpSpPr/>
          <p:nvPr/>
        </p:nvGrpSpPr>
        <p:grpSpPr>
          <a:xfrm>
            <a:off x="5843221" y="5397843"/>
            <a:ext cx="1145670" cy="1054716"/>
            <a:chOff x="5843221" y="5397843"/>
            <a:chExt cx="1145670" cy="1054716"/>
          </a:xfrm>
        </p:grpSpPr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F7B097A4-1F70-2B38-D1FD-314E4241943E}"/>
                </a:ext>
              </a:extLst>
            </p:cNvPr>
            <p:cNvSpPr/>
            <p:nvPr/>
          </p:nvSpPr>
          <p:spPr>
            <a:xfrm>
              <a:off x="5883967" y="5397843"/>
              <a:ext cx="1037302" cy="985682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56" name="Picture 20">
              <a:extLst>
                <a:ext uri="{FF2B5EF4-FFF2-40B4-BE49-F238E27FC236}">
                  <a16:creationId xmlns:a16="http://schemas.microsoft.com/office/drawing/2014/main" id="{3BD51100-6BEB-C875-1248-E9F48A2C3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10000" b="90000" l="10000" r="90000">
                          <a14:backgroundMark x1="39457" y1="80192" x2="37859" y2="8833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5843221" y="5407413"/>
              <a:ext cx="1145670" cy="1045146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9" name="Группа 1058">
            <a:extLst>
              <a:ext uri="{FF2B5EF4-FFF2-40B4-BE49-F238E27FC236}">
                <a16:creationId xmlns:a16="http://schemas.microsoft.com/office/drawing/2014/main" id="{2CB28BDC-0873-FC1B-7B8A-3FF40C94F3A2}"/>
              </a:ext>
            </a:extLst>
          </p:cNvPr>
          <p:cNvGrpSpPr/>
          <p:nvPr/>
        </p:nvGrpSpPr>
        <p:grpSpPr>
          <a:xfrm>
            <a:off x="7184613" y="5379588"/>
            <a:ext cx="1037302" cy="1016227"/>
            <a:chOff x="7184613" y="5379588"/>
            <a:chExt cx="1037302" cy="1016227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4E194D0B-B4AA-E47B-EACF-B033A5576A17}"/>
                </a:ext>
              </a:extLst>
            </p:cNvPr>
            <p:cNvSpPr/>
            <p:nvPr/>
          </p:nvSpPr>
          <p:spPr>
            <a:xfrm>
              <a:off x="7184613" y="5410133"/>
              <a:ext cx="1037302" cy="985682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58" name="Picture 4">
              <a:extLst>
                <a:ext uri="{FF2B5EF4-FFF2-40B4-BE49-F238E27FC236}">
                  <a16:creationId xmlns:a16="http://schemas.microsoft.com/office/drawing/2014/main" id="{F288EC4F-3790-01FA-015D-94F2A976F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backgroundRemoval t="9585" b="89617" l="4473" r="95687">
                          <a14:foregroundMark x1="7987" y1="67891" x2="7987" y2="67891"/>
                          <a14:foregroundMark x1="44888" y1="63898" x2="66613" y2="76358"/>
                          <a14:foregroundMark x1="61342" y1="60064" x2="36422" y2="60383"/>
                          <a14:foregroundMark x1="48722" y1="57987" x2="61981" y2="55911"/>
                          <a14:foregroundMark x1="50479" y1="54633" x2="33546" y2="60543"/>
                          <a14:foregroundMark x1="38818" y1="64058" x2="63099" y2="62460"/>
                          <a14:foregroundMark x1="69329" y1="62620" x2="63259" y2="57827"/>
                          <a14:foregroundMark x1="86901" y1="52396" x2="88658" y2="69968"/>
                          <a14:foregroundMark x1="87220" y1="51118" x2="85463" y2="43131"/>
                          <a14:backgroundMark x1="96326" y1="66454" x2="96326" y2="70447"/>
                          <a14:backgroundMark x1="3994" y1="66933" x2="3674" y2="71406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21283156">
              <a:off x="7247880" y="5379588"/>
              <a:ext cx="955642" cy="955642"/>
            </a:xfrm>
            <a:prstGeom prst="rect">
              <a:avLst/>
            </a:prstGeom>
            <a:noFill/>
            <a:effectLst>
              <a:outerShdw blurRad="63500" sx="109000" sy="109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3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0F1E05A-C813-FE22-2083-9EDA4E4919E5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-62367" y="5343"/>
            <a:ext cx="1005352" cy="101786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1BB006C-8D01-FD1E-3D71-1D8262032740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042579" y="378733"/>
            <a:ext cx="2695035" cy="27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03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52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52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5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52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52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52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52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52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5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52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52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252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52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2</cp:revision>
  <dcterms:created xsi:type="dcterms:W3CDTF">2025-11-20T16:02:05Z</dcterms:created>
  <dcterms:modified xsi:type="dcterms:W3CDTF">2025-11-21T12:19:39Z</dcterms:modified>
</cp:coreProperties>
</file>