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7CFDA4-AF5E-180C-1A6C-A5F290BE3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41" y="3429000"/>
            <a:ext cx="3157018" cy="3157018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лиса, зарисовка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2" y="4343683"/>
            <a:ext cx="1437151" cy="14371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лягушка, амфибия, Настоящая лягушка, ж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8" y="4422511"/>
            <a:ext cx="1466982" cy="14669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анан, фрукт, Плантан, Банан С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8" y="2512661"/>
            <a:ext cx="1239514" cy="12528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2" y="1181536"/>
            <a:ext cx="1239514" cy="1239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55" y="1480316"/>
            <a:ext cx="1320804" cy="132080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04" y="4287749"/>
            <a:ext cx="1620141" cy="16201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перо, клюв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80" y="3765539"/>
            <a:ext cx="1546772" cy="154829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Наземный транспорт, машина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5" y="1053139"/>
            <a:ext cx="1598241" cy="159824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8" y="2703997"/>
            <a:ext cx="1320804" cy="13438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цитрусовые, Натуральные продукты, Помер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2" y="2579420"/>
            <a:ext cx="1052605" cy="10985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фрукт, банан, растение,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0" y="2947045"/>
            <a:ext cx="835218" cy="113409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фрукт, ягода, Натуральные продукты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98" y="1191857"/>
            <a:ext cx="1320804" cy="1320804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15132"/>
            <a:ext cx="1092877" cy="1397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291394"/>
            <a:ext cx="1833420" cy="1098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344400" y="1556274"/>
            <a:ext cx="3989767" cy="3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42E52-2AA9-4085-83D3-CF4AAC1F3E8C}"/>
</file>

<file path=customXml/itemProps2.xml><?xml version="1.0" encoding="utf-8"?>
<ds:datastoreItem xmlns:ds="http://schemas.openxmlformats.org/officeDocument/2006/customXml" ds:itemID="{9A30A427-8F12-4345-B4BF-B40F71532C03}"/>
</file>

<file path=customXml/itemProps3.xml><?xml version="1.0" encoding="utf-8"?>
<ds:datastoreItem xmlns:ds="http://schemas.openxmlformats.org/officeDocument/2006/customXml" ds:itemID="{1F4C63F5-994A-4DA9-A35D-9FFEA9681F9E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2025-02-12T12:20:56Z</dcterms:created>
  <dcterms:modified xsi:type="dcterms:W3CDTF">2025-02-12T12:36:02Z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