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018" autoAdjust="0"/>
    <p:restoredTop sz="94660"/>
  </p:normalViewPr>
  <p:slideViewPr>
    <p:cSldViewPr snapToGrid="0">
      <p:cViewPr>
        <p:scale>
          <a:sx n="43" d="100"/>
          <a:sy n="43" d="100"/>
        </p:scale>
        <p:origin x="1963" y="118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A8BB24-A464-4B2B-BED9-9BFDC25DF70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1F994772-EC18-4BE4-A808-4D7DFFE519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4EDC7054-6596-4E8C-8032-E776471680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43942-0FEC-42BB-957D-38CD5C361F21}" type="datetimeFigureOut">
              <a:rPr lang="uk-UA" smtClean="0"/>
              <a:t>21.11.2025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9B2529FA-085E-49EB-9D11-041C7D51DA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F9B2491D-5439-4BEE-9140-A318407EBE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506803-FE18-415D-8B85-D3808C60DE8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120221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6A4EC20-7F01-42D5-B958-649E2A418C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16CEDD8D-01EE-43B4-8A44-6650436E6ED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6C225463-2051-4DA9-BEA2-0F956A533D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43942-0FEC-42BB-957D-38CD5C361F21}" type="datetimeFigureOut">
              <a:rPr lang="uk-UA" smtClean="0"/>
              <a:t>21.11.2025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BD65D004-C896-480C-B3AE-C122CFFFC9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35612E39-588C-4F78-A468-6C52621175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506803-FE18-415D-8B85-D3808C60DE8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28241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3722B2F4-F3D4-4EC2-9E58-260E56516F5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07F529C1-B70B-4C68-AC54-765D4115EE9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FFD58E4F-21C8-431B-A5E9-6EAED093FE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43942-0FEC-42BB-957D-38CD5C361F21}" type="datetimeFigureOut">
              <a:rPr lang="uk-UA" smtClean="0"/>
              <a:t>21.11.2025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91E7FBE5-5BA9-4C42-BEEA-D109099577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3F13BEA4-DBFD-41B2-9848-C7FD9A2E37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506803-FE18-415D-8B85-D3808C60DE8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8972974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EA56491-8A29-4DF4-8585-650F86EFD0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DFDEA86B-3E60-4AAE-9410-EA66AA6A14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3A38B95A-389D-4137-8414-6DEA866759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43942-0FEC-42BB-957D-38CD5C361F21}" type="datetimeFigureOut">
              <a:rPr lang="uk-UA" smtClean="0"/>
              <a:t>21.11.2025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D5C5EFE5-81CC-4D96-A8A3-FC370E38D8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174D9360-5C2C-4A91-B020-B3798CE288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506803-FE18-415D-8B85-D3808C60DE8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8071559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1AFFB1-FD1E-478F-8397-A80CE015D7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A95E5C74-2037-4313-809D-37DCC882C4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4FCBF9A5-F4B0-457A-90CE-7B6051F1BD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43942-0FEC-42BB-957D-38CD5C361F21}" type="datetimeFigureOut">
              <a:rPr lang="uk-UA" smtClean="0"/>
              <a:t>21.11.2025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A615F4C5-6268-4A4E-B5DA-2AE637D32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5EDA969A-021F-48D3-B996-2D02E30265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506803-FE18-415D-8B85-D3808C60DE8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011026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C171E5B-0894-450F-BB04-4C82DADCD3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920DA7A8-2F4B-4059-A01C-81AFE8DEA8D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7EEE297B-44CF-4268-80D9-559A20818E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104A8DC0-F9C6-4134-9C64-4202890D33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43942-0FEC-42BB-957D-38CD5C361F21}" type="datetimeFigureOut">
              <a:rPr lang="uk-UA" smtClean="0"/>
              <a:t>21.11.2025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26D6C317-CCE4-4887-998D-BBD60723CA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A35337C4-8F9D-4085-901A-04C12AC6E8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506803-FE18-415D-8B85-D3808C60DE8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087362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C70509B-175D-4A74-9156-D0A783887D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9ABF492E-F68F-4221-B5AA-1B8698BADE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6C9C630E-58A6-48AC-B537-13B273088A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97D6C535-0B4C-4ECF-96B6-CB32D85F690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12E1CF2D-491C-4751-AF61-54BF494355F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ECE6AD45-B298-4BE7-9967-9D95D2B4D4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43942-0FEC-42BB-957D-38CD5C361F21}" type="datetimeFigureOut">
              <a:rPr lang="uk-UA" smtClean="0"/>
              <a:t>21.11.2025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2E94951A-CBD9-45DB-AFCD-E208DB7B38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648085EB-5AFE-456A-929D-E2A2387B2A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506803-FE18-415D-8B85-D3808C60DE8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7190985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180F1FC-1FB5-4014-8608-147ED589A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09EC8F7F-9CB8-47E5-8813-F63C394E82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43942-0FEC-42BB-957D-38CD5C361F21}" type="datetimeFigureOut">
              <a:rPr lang="uk-UA" smtClean="0"/>
              <a:t>21.11.2025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3F264DC1-C162-4230-93FA-6D957C2B08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DF838A3F-8EE9-4E86-AA41-D0F692888B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506803-FE18-415D-8B85-D3808C60DE8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064494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4F0BF7E6-8567-4B63-AD19-680BEA7CA7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43942-0FEC-42BB-957D-38CD5C361F21}" type="datetimeFigureOut">
              <a:rPr lang="uk-UA" smtClean="0"/>
              <a:t>21.11.2025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765DEAC6-A1CB-45E9-92B9-0AD5D0D369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578E7478-E4DC-48BF-A98D-4B03EED614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506803-FE18-415D-8B85-D3808C60DE8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435038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8B8436-1693-4BBD-B8EA-87587C1D0D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D83D6740-E9E2-405F-A7FC-EEC81E344C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BAC63AD4-78D0-4E08-B8CF-E46B97A260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C53FEB44-7F1C-4675-B146-B4E89DDB5F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43942-0FEC-42BB-957D-38CD5C361F21}" type="datetimeFigureOut">
              <a:rPr lang="uk-UA" smtClean="0"/>
              <a:t>21.11.2025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E4B1186D-76FD-4981-9AEC-0DACC30234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738283FC-0788-4933-BC0E-546F1090E8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506803-FE18-415D-8B85-D3808C60DE8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393522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DE2CE33-F863-4944-B958-0EE49DD592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713936E6-CDEE-4DD8-9899-90B6F8BD772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BA2FC01A-CC22-4F32-8C4A-2C067454F5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A623E1BB-E1E5-4A10-8E93-4FB4D12277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43942-0FEC-42BB-957D-38CD5C361F21}" type="datetimeFigureOut">
              <a:rPr lang="uk-UA" smtClean="0"/>
              <a:t>21.11.2025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DADC8B32-E3A3-411C-9489-3F2D517783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8EBC636B-080C-4443-90D9-222F7261CB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506803-FE18-415D-8B85-D3808C60DE8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102770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3BFF6803-43C3-4007-8E8B-129D75237B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E1B87DDD-139B-468F-BE4C-80436AF6DB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BC50848A-B5A9-41DC-A631-0C3216B6C68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C43942-0FEC-42BB-957D-38CD5C361F21}" type="datetimeFigureOut">
              <a:rPr lang="uk-UA" smtClean="0"/>
              <a:t>21.11.2025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AC198856-F3A7-4C14-A8A1-344E251ED76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890E68F9-9804-43C1-8BB8-6171DAA6536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506803-FE18-415D-8B85-D3808C60DE8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15276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3" Type="http://schemas.openxmlformats.org/officeDocument/2006/relationships/image" Target="../media/image2.png"/><Relationship Id="rId21" Type="http://schemas.openxmlformats.org/officeDocument/2006/relationships/image" Target="../media/image19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9.png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4" Type="http://schemas.openxmlformats.org/officeDocument/2006/relationships/image" Target="../media/image3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Relationship Id="rId22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75B57404-9288-4A99-B6A8-76D3E6EE65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063"/>
            <a:ext cx="12192000" cy="6975566"/>
          </a:xfrm>
          <a:prstGeom prst="rect">
            <a:avLst/>
          </a:prstGeom>
        </p:spPr>
      </p:pic>
      <p:sp>
        <p:nvSpPr>
          <p:cNvPr id="4" name="Прямокутник: округлені кути 3">
            <a:extLst>
              <a:ext uri="{FF2B5EF4-FFF2-40B4-BE49-F238E27FC236}">
                <a16:creationId xmlns:a16="http://schemas.microsoft.com/office/drawing/2014/main" id="{B0BE3B25-BA45-4874-8153-12AA1E70CC14}"/>
              </a:ext>
            </a:extLst>
          </p:cNvPr>
          <p:cNvSpPr/>
          <p:nvPr/>
        </p:nvSpPr>
        <p:spPr>
          <a:xfrm>
            <a:off x="926874" y="1674817"/>
            <a:ext cx="1629295" cy="4721233"/>
          </a:xfrm>
          <a:custGeom>
            <a:avLst/>
            <a:gdLst>
              <a:gd name="connsiteX0" fmla="*/ 0 w 1629295"/>
              <a:gd name="connsiteY0" fmla="*/ 271555 h 4721233"/>
              <a:gd name="connsiteX1" fmla="*/ 271555 w 1629295"/>
              <a:gd name="connsiteY1" fmla="*/ 0 h 4721233"/>
              <a:gd name="connsiteX2" fmla="*/ 1357740 w 1629295"/>
              <a:gd name="connsiteY2" fmla="*/ 0 h 4721233"/>
              <a:gd name="connsiteX3" fmla="*/ 1629295 w 1629295"/>
              <a:gd name="connsiteY3" fmla="*/ 271555 h 4721233"/>
              <a:gd name="connsiteX4" fmla="*/ 1629295 w 1629295"/>
              <a:gd name="connsiteY4" fmla="*/ 4449678 h 4721233"/>
              <a:gd name="connsiteX5" fmla="*/ 1357740 w 1629295"/>
              <a:gd name="connsiteY5" fmla="*/ 4721233 h 4721233"/>
              <a:gd name="connsiteX6" fmla="*/ 271555 w 1629295"/>
              <a:gd name="connsiteY6" fmla="*/ 4721233 h 4721233"/>
              <a:gd name="connsiteX7" fmla="*/ 0 w 1629295"/>
              <a:gd name="connsiteY7" fmla="*/ 4449678 h 4721233"/>
              <a:gd name="connsiteX8" fmla="*/ 0 w 1629295"/>
              <a:gd name="connsiteY8" fmla="*/ 271555 h 47212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29295" h="4721233" fill="none" extrusionOk="0">
                <a:moveTo>
                  <a:pt x="0" y="271555"/>
                </a:moveTo>
                <a:cubicBezTo>
                  <a:pt x="-23965" y="117703"/>
                  <a:pt x="125327" y="3065"/>
                  <a:pt x="271555" y="0"/>
                </a:cubicBezTo>
                <a:cubicBezTo>
                  <a:pt x="711080" y="-81647"/>
                  <a:pt x="1198332" y="41652"/>
                  <a:pt x="1357740" y="0"/>
                </a:cubicBezTo>
                <a:cubicBezTo>
                  <a:pt x="1518468" y="16562"/>
                  <a:pt x="1639187" y="133696"/>
                  <a:pt x="1629295" y="271555"/>
                </a:cubicBezTo>
                <a:cubicBezTo>
                  <a:pt x="1478856" y="795736"/>
                  <a:pt x="1715174" y="3008928"/>
                  <a:pt x="1629295" y="4449678"/>
                </a:cubicBezTo>
                <a:cubicBezTo>
                  <a:pt x="1619935" y="4601191"/>
                  <a:pt x="1484490" y="4705207"/>
                  <a:pt x="1357740" y="4721233"/>
                </a:cubicBezTo>
                <a:cubicBezTo>
                  <a:pt x="1017287" y="4780149"/>
                  <a:pt x="757409" y="4628616"/>
                  <a:pt x="271555" y="4721233"/>
                </a:cubicBezTo>
                <a:cubicBezTo>
                  <a:pt x="123680" y="4692813"/>
                  <a:pt x="-17730" y="4610007"/>
                  <a:pt x="0" y="4449678"/>
                </a:cubicBezTo>
                <a:cubicBezTo>
                  <a:pt x="64656" y="3374410"/>
                  <a:pt x="-17807" y="1170008"/>
                  <a:pt x="0" y="271555"/>
                </a:cubicBezTo>
                <a:close/>
              </a:path>
              <a:path w="1629295" h="4721233" stroke="0" extrusionOk="0">
                <a:moveTo>
                  <a:pt x="0" y="271555"/>
                </a:moveTo>
                <a:cubicBezTo>
                  <a:pt x="-11150" y="114701"/>
                  <a:pt x="98425" y="8690"/>
                  <a:pt x="271555" y="0"/>
                </a:cubicBezTo>
                <a:cubicBezTo>
                  <a:pt x="446131" y="20972"/>
                  <a:pt x="900866" y="53114"/>
                  <a:pt x="1357740" y="0"/>
                </a:cubicBezTo>
                <a:cubicBezTo>
                  <a:pt x="1498209" y="9284"/>
                  <a:pt x="1624364" y="148837"/>
                  <a:pt x="1629295" y="271555"/>
                </a:cubicBezTo>
                <a:cubicBezTo>
                  <a:pt x="1649482" y="768447"/>
                  <a:pt x="1781775" y="3665054"/>
                  <a:pt x="1629295" y="4449678"/>
                </a:cubicBezTo>
                <a:cubicBezTo>
                  <a:pt x="1637566" y="4600635"/>
                  <a:pt x="1515282" y="4705662"/>
                  <a:pt x="1357740" y="4721233"/>
                </a:cubicBezTo>
                <a:cubicBezTo>
                  <a:pt x="907169" y="4708731"/>
                  <a:pt x="449896" y="4811247"/>
                  <a:pt x="271555" y="4721233"/>
                </a:cubicBezTo>
                <a:cubicBezTo>
                  <a:pt x="119907" y="4705287"/>
                  <a:pt x="-16017" y="4621913"/>
                  <a:pt x="0" y="4449678"/>
                </a:cubicBezTo>
                <a:cubicBezTo>
                  <a:pt x="-38581" y="2968751"/>
                  <a:pt x="63341" y="896366"/>
                  <a:pt x="0" y="271555"/>
                </a:cubicBezTo>
                <a:close/>
              </a:path>
            </a:pathLst>
          </a:custGeom>
          <a:solidFill>
            <a:schemeClr val="bg1">
              <a:alpha val="92000"/>
            </a:schemeClr>
          </a:solidFill>
          <a:ln w="31750">
            <a:solidFill>
              <a:schemeClr val="tx1">
                <a:lumMod val="85000"/>
                <a:lumOff val="15000"/>
              </a:schemeClr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5" name="Прямокутник: округлені кути 4">
            <a:extLst>
              <a:ext uri="{FF2B5EF4-FFF2-40B4-BE49-F238E27FC236}">
                <a16:creationId xmlns:a16="http://schemas.microsoft.com/office/drawing/2014/main" id="{715A0C0D-1F2B-4B8C-BECB-E9028E59B3D5}"/>
              </a:ext>
            </a:extLst>
          </p:cNvPr>
          <p:cNvSpPr/>
          <p:nvPr/>
        </p:nvSpPr>
        <p:spPr>
          <a:xfrm>
            <a:off x="2868093" y="1674817"/>
            <a:ext cx="1629295" cy="4721233"/>
          </a:xfrm>
          <a:custGeom>
            <a:avLst/>
            <a:gdLst>
              <a:gd name="connsiteX0" fmla="*/ 0 w 1629295"/>
              <a:gd name="connsiteY0" fmla="*/ 271555 h 4721233"/>
              <a:gd name="connsiteX1" fmla="*/ 271555 w 1629295"/>
              <a:gd name="connsiteY1" fmla="*/ 0 h 4721233"/>
              <a:gd name="connsiteX2" fmla="*/ 1357740 w 1629295"/>
              <a:gd name="connsiteY2" fmla="*/ 0 h 4721233"/>
              <a:gd name="connsiteX3" fmla="*/ 1629295 w 1629295"/>
              <a:gd name="connsiteY3" fmla="*/ 271555 h 4721233"/>
              <a:gd name="connsiteX4" fmla="*/ 1629295 w 1629295"/>
              <a:gd name="connsiteY4" fmla="*/ 4449678 h 4721233"/>
              <a:gd name="connsiteX5" fmla="*/ 1357740 w 1629295"/>
              <a:gd name="connsiteY5" fmla="*/ 4721233 h 4721233"/>
              <a:gd name="connsiteX6" fmla="*/ 271555 w 1629295"/>
              <a:gd name="connsiteY6" fmla="*/ 4721233 h 4721233"/>
              <a:gd name="connsiteX7" fmla="*/ 0 w 1629295"/>
              <a:gd name="connsiteY7" fmla="*/ 4449678 h 4721233"/>
              <a:gd name="connsiteX8" fmla="*/ 0 w 1629295"/>
              <a:gd name="connsiteY8" fmla="*/ 271555 h 47212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29295" h="4721233" fill="none" extrusionOk="0">
                <a:moveTo>
                  <a:pt x="0" y="271555"/>
                </a:moveTo>
                <a:cubicBezTo>
                  <a:pt x="-23965" y="117703"/>
                  <a:pt x="125327" y="3065"/>
                  <a:pt x="271555" y="0"/>
                </a:cubicBezTo>
                <a:cubicBezTo>
                  <a:pt x="711080" y="-81647"/>
                  <a:pt x="1198332" y="41652"/>
                  <a:pt x="1357740" y="0"/>
                </a:cubicBezTo>
                <a:cubicBezTo>
                  <a:pt x="1518468" y="16562"/>
                  <a:pt x="1639187" y="133696"/>
                  <a:pt x="1629295" y="271555"/>
                </a:cubicBezTo>
                <a:cubicBezTo>
                  <a:pt x="1478856" y="795736"/>
                  <a:pt x="1715174" y="3008928"/>
                  <a:pt x="1629295" y="4449678"/>
                </a:cubicBezTo>
                <a:cubicBezTo>
                  <a:pt x="1619935" y="4601191"/>
                  <a:pt x="1484490" y="4705207"/>
                  <a:pt x="1357740" y="4721233"/>
                </a:cubicBezTo>
                <a:cubicBezTo>
                  <a:pt x="1017287" y="4780149"/>
                  <a:pt x="757409" y="4628616"/>
                  <a:pt x="271555" y="4721233"/>
                </a:cubicBezTo>
                <a:cubicBezTo>
                  <a:pt x="123680" y="4692813"/>
                  <a:pt x="-17730" y="4610007"/>
                  <a:pt x="0" y="4449678"/>
                </a:cubicBezTo>
                <a:cubicBezTo>
                  <a:pt x="64656" y="3374410"/>
                  <a:pt x="-17807" y="1170008"/>
                  <a:pt x="0" y="271555"/>
                </a:cubicBezTo>
                <a:close/>
              </a:path>
              <a:path w="1629295" h="4721233" stroke="0" extrusionOk="0">
                <a:moveTo>
                  <a:pt x="0" y="271555"/>
                </a:moveTo>
                <a:cubicBezTo>
                  <a:pt x="-11150" y="114701"/>
                  <a:pt x="98425" y="8690"/>
                  <a:pt x="271555" y="0"/>
                </a:cubicBezTo>
                <a:cubicBezTo>
                  <a:pt x="446131" y="20972"/>
                  <a:pt x="900866" y="53114"/>
                  <a:pt x="1357740" y="0"/>
                </a:cubicBezTo>
                <a:cubicBezTo>
                  <a:pt x="1498209" y="9284"/>
                  <a:pt x="1624364" y="148837"/>
                  <a:pt x="1629295" y="271555"/>
                </a:cubicBezTo>
                <a:cubicBezTo>
                  <a:pt x="1649482" y="768447"/>
                  <a:pt x="1781775" y="3665054"/>
                  <a:pt x="1629295" y="4449678"/>
                </a:cubicBezTo>
                <a:cubicBezTo>
                  <a:pt x="1637566" y="4600635"/>
                  <a:pt x="1515282" y="4705662"/>
                  <a:pt x="1357740" y="4721233"/>
                </a:cubicBezTo>
                <a:cubicBezTo>
                  <a:pt x="907169" y="4708731"/>
                  <a:pt x="449896" y="4811247"/>
                  <a:pt x="271555" y="4721233"/>
                </a:cubicBezTo>
                <a:cubicBezTo>
                  <a:pt x="119907" y="4705287"/>
                  <a:pt x="-16017" y="4621913"/>
                  <a:pt x="0" y="4449678"/>
                </a:cubicBezTo>
                <a:cubicBezTo>
                  <a:pt x="-38581" y="2968751"/>
                  <a:pt x="63341" y="896366"/>
                  <a:pt x="0" y="271555"/>
                </a:cubicBezTo>
                <a:close/>
              </a:path>
            </a:pathLst>
          </a:custGeom>
          <a:solidFill>
            <a:schemeClr val="bg1">
              <a:alpha val="92000"/>
            </a:schemeClr>
          </a:solidFill>
          <a:ln w="31750">
            <a:solidFill>
              <a:schemeClr val="tx1">
                <a:lumMod val="85000"/>
                <a:lumOff val="15000"/>
              </a:schemeClr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6" name="Прямокутник: округлені кути 5">
            <a:extLst>
              <a:ext uri="{FF2B5EF4-FFF2-40B4-BE49-F238E27FC236}">
                <a16:creationId xmlns:a16="http://schemas.microsoft.com/office/drawing/2014/main" id="{08CE8C93-2D0D-4C23-8D65-F5B729A8279E}"/>
              </a:ext>
            </a:extLst>
          </p:cNvPr>
          <p:cNvSpPr/>
          <p:nvPr/>
        </p:nvSpPr>
        <p:spPr>
          <a:xfrm>
            <a:off x="926874" y="228600"/>
            <a:ext cx="1629295" cy="1262742"/>
          </a:xfrm>
          <a:custGeom>
            <a:avLst/>
            <a:gdLst>
              <a:gd name="connsiteX0" fmla="*/ 0 w 1629295"/>
              <a:gd name="connsiteY0" fmla="*/ 210461 h 1262742"/>
              <a:gd name="connsiteX1" fmla="*/ 210461 w 1629295"/>
              <a:gd name="connsiteY1" fmla="*/ 0 h 1262742"/>
              <a:gd name="connsiteX2" fmla="*/ 1418834 w 1629295"/>
              <a:gd name="connsiteY2" fmla="*/ 0 h 1262742"/>
              <a:gd name="connsiteX3" fmla="*/ 1629295 w 1629295"/>
              <a:gd name="connsiteY3" fmla="*/ 210461 h 1262742"/>
              <a:gd name="connsiteX4" fmla="*/ 1629295 w 1629295"/>
              <a:gd name="connsiteY4" fmla="*/ 1052281 h 1262742"/>
              <a:gd name="connsiteX5" fmla="*/ 1418834 w 1629295"/>
              <a:gd name="connsiteY5" fmla="*/ 1262742 h 1262742"/>
              <a:gd name="connsiteX6" fmla="*/ 210461 w 1629295"/>
              <a:gd name="connsiteY6" fmla="*/ 1262742 h 1262742"/>
              <a:gd name="connsiteX7" fmla="*/ 0 w 1629295"/>
              <a:gd name="connsiteY7" fmla="*/ 1052281 h 1262742"/>
              <a:gd name="connsiteX8" fmla="*/ 0 w 1629295"/>
              <a:gd name="connsiteY8" fmla="*/ 210461 h 12627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29295" h="1262742" fill="none" extrusionOk="0">
                <a:moveTo>
                  <a:pt x="0" y="210461"/>
                </a:moveTo>
                <a:cubicBezTo>
                  <a:pt x="-2250" y="93863"/>
                  <a:pt x="98280" y="3315"/>
                  <a:pt x="210461" y="0"/>
                </a:cubicBezTo>
                <a:cubicBezTo>
                  <a:pt x="736091" y="11201"/>
                  <a:pt x="1024512" y="-73202"/>
                  <a:pt x="1418834" y="0"/>
                </a:cubicBezTo>
                <a:cubicBezTo>
                  <a:pt x="1540250" y="7982"/>
                  <a:pt x="1636906" y="103550"/>
                  <a:pt x="1629295" y="210461"/>
                </a:cubicBezTo>
                <a:cubicBezTo>
                  <a:pt x="1672818" y="456885"/>
                  <a:pt x="1665535" y="693312"/>
                  <a:pt x="1629295" y="1052281"/>
                </a:cubicBezTo>
                <a:cubicBezTo>
                  <a:pt x="1622184" y="1169683"/>
                  <a:pt x="1532004" y="1260628"/>
                  <a:pt x="1418834" y="1262742"/>
                </a:cubicBezTo>
                <a:cubicBezTo>
                  <a:pt x="1177120" y="1217049"/>
                  <a:pt x="791077" y="1188172"/>
                  <a:pt x="210461" y="1262742"/>
                </a:cubicBezTo>
                <a:cubicBezTo>
                  <a:pt x="94531" y="1258630"/>
                  <a:pt x="-19402" y="1179844"/>
                  <a:pt x="0" y="1052281"/>
                </a:cubicBezTo>
                <a:cubicBezTo>
                  <a:pt x="-73795" y="754571"/>
                  <a:pt x="-36614" y="374339"/>
                  <a:pt x="0" y="210461"/>
                </a:cubicBezTo>
                <a:close/>
              </a:path>
              <a:path w="1629295" h="1262742" stroke="0" extrusionOk="0">
                <a:moveTo>
                  <a:pt x="0" y="210461"/>
                </a:moveTo>
                <a:cubicBezTo>
                  <a:pt x="-13890" y="85659"/>
                  <a:pt x="78204" y="6014"/>
                  <a:pt x="210461" y="0"/>
                </a:cubicBezTo>
                <a:cubicBezTo>
                  <a:pt x="561752" y="-90638"/>
                  <a:pt x="933166" y="60905"/>
                  <a:pt x="1418834" y="0"/>
                </a:cubicBezTo>
                <a:cubicBezTo>
                  <a:pt x="1533025" y="1996"/>
                  <a:pt x="1625482" y="115303"/>
                  <a:pt x="1629295" y="210461"/>
                </a:cubicBezTo>
                <a:cubicBezTo>
                  <a:pt x="1622178" y="501917"/>
                  <a:pt x="1623563" y="760523"/>
                  <a:pt x="1629295" y="1052281"/>
                </a:cubicBezTo>
                <a:cubicBezTo>
                  <a:pt x="1633326" y="1168993"/>
                  <a:pt x="1540758" y="1251031"/>
                  <a:pt x="1418834" y="1262742"/>
                </a:cubicBezTo>
                <a:cubicBezTo>
                  <a:pt x="1280817" y="1236299"/>
                  <a:pt x="333313" y="1295778"/>
                  <a:pt x="210461" y="1262742"/>
                </a:cubicBezTo>
                <a:cubicBezTo>
                  <a:pt x="93395" y="1254808"/>
                  <a:pt x="-7966" y="1179585"/>
                  <a:pt x="0" y="1052281"/>
                </a:cubicBezTo>
                <a:cubicBezTo>
                  <a:pt x="-47455" y="952291"/>
                  <a:pt x="4061" y="573747"/>
                  <a:pt x="0" y="210461"/>
                </a:cubicBezTo>
                <a:close/>
              </a:path>
            </a:pathLst>
          </a:custGeom>
          <a:solidFill>
            <a:schemeClr val="bg1">
              <a:alpha val="92000"/>
            </a:schemeClr>
          </a:solidFill>
          <a:ln w="31750">
            <a:solidFill>
              <a:schemeClr val="tx1">
                <a:lumMod val="85000"/>
                <a:lumOff val="15000"/>
              </a:schemeClr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7" name="Прямокутник: округлені кути 6">
            <a:extLst>
              <a:ext uri="{FF2B5EF4-FFF2-40B4-BE49-F238E27FC236}">
                <a16:creationId xmlns:a16="http://schemas.microsoft.com/office/drawing/2014/main" id="{F22EA3AD-6580-404F-BA65-546A0C827C56}"/>
              </a:ext>
            </a:extLst>
          </p:cNvPr>
          <p:cNvSpPr/>
          <p:nvPr/>
        </p:nvSpPr>
        <p:spPr>
          <a:xfrm>
            <a:off x="2868093" y="228600"/>
            <a:ext cx="1629295" cy="1262742"/>
          </a:xfrm>
          <a:custGeom>
            <a:avLst/>
            <a:gdLst>
              <a:gd name="connsiteX0" fmla="*/ 0 w 1629295"/>
              <a:gd name="connsiteY0" fmla="*/ 210461 h 1262742"/>
              <a:gd name="connsiteX1" fmla="*/ 210461 w 1629295"/>
              <a:gd name="connsiteY1" fmla="*/ 0 h 1262742"/>
              <a:gd name="connsiteX2" fmla="*/ 1418834 w 1629295"/>
              <a:gd name="connsiteY2" fmla="*/ 0 h 1262742"/>
              <a:gd name="connsiteX3" fmla="*/ 1629295 w 1629295"/>
              <a:gd name="connsiteY3" fmla="*/ 210461 h 1262742"/>
              <a:gd name="connsiteX4" fmla="*/ 1629295 w 1629295"/>
              <a:gd name="connsiteY4" fmla="*/ 1052281 h 1262742"/>
              <a:gd name="connsiteX5" fmla="*/ 1418834 w 1629295"/>
              <a:gd name="connsiteY5" fmla="*/ 1262742 h 1262742"/>
              <a:gd name="connsiteX6" fmla="*/ 210461 w 1629295"/>
              <a:gd name="connsiteY6" fmla="*/ 1262742 h 1262742"/>
              <a:gd name="connsiteX7" fmla="*/ 0 w 1629295"/>
              <a:gd name="connsiteY7" fmla="*/ 1052281 h 1262742"/>
              <a:gd name="connsiteX8" fmla="*/ 0 w 1629295"/>
              <a:gd name="connsiteY8" fmla="*/ 210461 h 12627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29295" h="1262742" fill="none" extrusionOk="0">
                <a:moveTo>
                  <a:pt x="0" y="210461"/>
                </a:moveTo>
                <a:cubicBezTo>
                  <a:pt x="-2250" y="93863"/>
                  <a:pt x="98280" y="3315"/>
                  <a:pt x="210461" y="0"/>
                </a:cubicBezTo>
                <a:cubicBezTo>
                  <a:pt x="736091" y="11201"/>
                  <a:pt x="1024512" y="-73202"/>
                  <a:pt x="1418834" y="0"/>
                </a:cubicBezTo>
                <a:cubicBezTo>
                  <a:pt x="1540250" y="7982"/>
                  <a:pt x="1636906" y="103550"/>
                  <a:pt x="1629295" y="210461"/>
                </a:cubicBezTo>
                <a:cubicBezTo>
                  <a:pt x="1672818" y="456885"/>
                  <a:pt x="1665535" y="693312"/>
                  <a:pt x="1629295" y="1052281"/>
                </a:cubicBezTo>
                <a:cubicBezTo>
                  <a:pt x="1622184" y="1169683"/>
                  <a:pt x="1532004" y="1260628"/>
                  <a:pt x="1418834" y="1262742"/>
                </a:cubicBezTo>
                <a:cubicBezTo>
                  <a:pt x="1177120" y="1217049"/>
                  <a:pt x="791077" y="1188172"/>
                  <a:pt x="210461" y="1262742"/>
                </a:cubicBezTo>
                <a:cubicBezTo>
                  <a:pt x="94531" y="1258630"/>
                  <a:pt x="-19402" y="1179844"/>
                  <a:pt x="0" y="1052281"/>
                </a:cubicBezTo>
                <a:cubicBezTo>
                  <a:pt x="-73795" y="754571"/>
                  <a:pt x="-36614" y="374339"/>
                  <a:pt x="0" y="210461"/>
                </a:cubicBezTo>
                <a:close/>
              </a:path>
              <a:path w="1629295" h="1262742" stroke="0" extrusionOk="0">
                <a:moveTo>
                  <a:pt x="0" y="210461"/>
                </a:moveTo>
                <a:cubicBezTo>
                  <a:pt x="-13890" y="85659"/>
                  <a:pt x="78204" y="6014"/>
                  <a:pt x="210461" y="0"/>
                </a:cubicBezTo>
                <a:cubicBezTo>
                  <a:pt x="561752" y="-90638"/>
                  <a:pt x="933166" y="60905"/>
                  <a:pt x="1418834" y="0"/>
                </a:cubicBezTo>
                <a:cubicBezTo>
                  <a:pt x="1533025" y="1996"/>
                  <a:pt x="1625482" y="115303"/>
                  <a:pt x="1629295" y="210461"/>
                </a:cubicBezTo>
                <a:cubicBezTo>
                  <a:pt x="1622178" y="501917"/>
                  <a:pt x="1623563" y="760523"/>
                  <a:pt x="1629295" y="1052281"/>
                </a:cubicBezTo>
                <a:cubicBezTo>
                  <a:pt x="1633326" y="1168993"/>
                  <a:pt x="1540758" y="1251031"/>
                  <a:pt x="1418834" y="1262742"/>
                </a:cubicBezTo>
                <a:cubicBezTo>
                  <a:pt x="1280817" y="1236299"/>
                  <a:pt x="333313" y="1295778"/>
                  <a:pt x="210461" y="1262742"/>
                </a:cubicBezTo>
                <a:cubicBezTo>
                  <a:pt x="93395" y="1254808"/>
                  <a:pt x="-7966" y="1179585"/>
                  <a:pt x="0" y="1052281"/>
                </a:cubicBezTo>
                <a:cubicBezTo>
                  <a:pt x="-47455" y="952291"/>
                  <a:pt x="4061" y="573747"/>
                  <a:pt x="0" y="210461"/>
                </a:cubicBezTo>
                <a:close/>
              </a:path>
            </a:pathLst>
          </a:custGeom>
          <a:solidFill>
            <a:schemeClr val="bg1">
              <a:alpha val="92000"/>
            </a:schemeClr>
          </a:solidFill>
          <a:ln w="31750">
            <a:solidFill>
              <a:schemeClr val="tx1">
                <a:lumMod val="85000"/>
                <a:lumOff val="15000"/>
              </a:schemeClr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8" name="Прямокутник: округлені кути 7">
            <a:extLst>
              <a:ext uri="{FF2B5EF4-FFF2-40B4-BE49-F238E27FC236}">
                <a16:creationId xmlns:a16="http://schemas.microsoft.com/office/drawing/2014/main" id="{4B66ED90-1477-4530-9BAE-AA865CD3ED03}"/>
              </a:ext>
            </a:extLst>
          </p:cNvPr>
          <p:cNvSpPr/>
          <p:nvPr/>
        </p:nvSpPr>
        <p:spPr>
          <a:xfrm>
            <a:off x="6750532" y="228600"/>
            <a:ext cx="1629295" cy="1262742"/>
          </a:xfrm>
          <a:custGeom>
            <a:avLst/>
            <a:gdLst>
              <a:gd name="connsiteX0" fmla="*/ 0 w 1629295"/>
              <a:gd name="connsiteY0" fmla="*/ 210461 h 1262742"/>
              <a:gd name="connsiteX1" fmla="*/ 210461 w 1629295"/>
              <a:gd name="connsiteY1" fmla="*/ 0 h 1262742"/>
              <a:gd name="connsiteX2" fmla="*/ 1418834 w 1629295"/>
              <a:gd name="connsiteY2" fmla="*/ 0 h 1262742"/>
              <a:gd name="connsiteX3" fmla="*/ 1629295 w 1629295"/>
              <a:gd name="connsiteY3" fmla="*/ 210461 h 1262742"/>
              <a:gd name="connsiteX4" fmla="*/ 1629295 w 1629295"/>
              <a:gd name="connsiteY4" fmla="*/ 1052281 h 1262742"/>
              <a:gd name="connsiteX5" fmla="*/ 1418834 w 1629295"/>
              <a:gd name="connsiteY5" fmla="*/ 1262742 h 1262742"/>
              <a:gd name="connsiteX6" fmla="*/ 210461 w 1629295"/>
              <a:gd name="connsiteY6" fmla="*/ 1262742 h 1262742"/>
              <a:gd name="connsiteX7" fmla="*/ 0 w 1629295"/>
              <a:gd name="connsiteY7" fmla="*/ 1052281 h 1262742"/>
              <a:gd name="connsiteX8" fmla="*/ 0 w 1629295"/>
              <a:gd name="connsiteY8" fmla="*/ 210461 h 12627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29295" h="1262742" fill="none" extrusionOk="0">
                <a:moveTo>
                  <a:pt x="0" y="210461"/>
                </a:moveTo>
                <a:cubicBezTo>
                  <a:pt x="-2250" y="93863"/>
                  <a:pt x="98280" y="3315"/>
                  <a:pt x="210461" y="0"/>
                </a:cubicBezTo>
                <a:cubicBezTo>
                  <a:pt x="736091" y="11201"/>
                  <a:pt x="1024512" y="-73202"/>
                  <a:pt x="1418834" y="0"/>
                </a:cubicBezTo>
                <a:cubicBezTo>
                  <a:pt x="1540250" y="7982"/>
                  <a:pt x="1636906" y="103550"/>
                  <a:pt x="1629295" y="210461"/>
                </a:cubicBezTo>
                <a:cubicBezTo>
                  <a:pt x="1672818" y="456885"/>
                  <a:pt x="1665535" y="693312"/>
                  <a:pt x="1629295" y="1052281"/>
                </a:cubicBezTo>
                <a:cubicBezTo>
                  <a:pt x="1622184" y="1169683"/>
                  <a:pt x="1532004" y="1260628"/>
                  <a:pt x="1418834" y="1262742"/>
                </a:cubicBezTo>
                <a:cubicBezTo>
                  <a:pt x="1177120" y="1217049"/>
                  <a:pt x="791077" y="1188172"/>
                  <a:pt x="210461" y="1262742"/>
                </a:cubicBezTo>
                <a:cubicBezTo>
                  <a:pt x="94531" y="1258630"/>
                  <a:pt x="-19402" y="1179844"/>
                  <a:pt x="0" y="1052281"/>
                </a:cubicBezTo>
                <a:cubicBezTo>
                  <a:pt x="-73795" y="754571"/>
                  <a:pt x="-36614" y="374339"/>
                  <a:pt x="0" y="210461"/>
                </a:cubicBezTo>
                <a:close/>
              </a:path>
              <a:path w="1629295" h="1262742" stroke="0" extrusionOk="0">
                <a:moveTo>
                  <a:pt x="0" y="210461"/>
                </a:moveTo>
                <a:cubicBezTo>
                  <a:pt x="-13890" y="85659"/>
                  <a:pt x="78204" y="6014"/>
                  <a:pt x="210461" y="0"/>
                </a:cubicBezTo>
                <a:cubicBezTo>
                  <a:pt x="561752" y="-90638"/>
                  <a:pt x="933166" y="60905"/>
                  <a:pt x="1418834" y="0"/>
                </a:cubicBezTo>
                <a:cubicBezTo>
                  <a:pt x="1533025" y="1996"/>
                  <a:pt x="1625482" y="115303"/>
                  <a:pt x="1629295" y="210461"/>
                </a:cubicBezTo>
                <a:cubicBezTo>
                  <a:pt x="1622178" y="501917"/>
                  <a:pt x="1623563" y="760523"/>
                  <a:pt x="1629295" y="1052281"/>
                </a:cubicBezTo>
                <a:cubicBezTo>
                  <a:pt x="1633326" y="1168993"/>
                  <a:pt x="1540758" y="1251031"/>
                  <a:pt x="1418834" y="1262742"/>
                </a:cubicBezTo>
                <a:cubicBezTo>
                  <a:pt x="1280817" y="1236299"/>
                  <a:pt x="333313" y="1295778"/>
                  <a:pt x="210461" y="1262742"/>
                </a:cubicBezTo>
                <a:cubicBezTo>
                  <a:pt x="93395" y="1254808"/>
                  <a:pt x="-7966" y="1179585"/>
                  <a:pt x="0" y="1052281"/>
                </a:cubicBezTo>
                <a:cubicBezTo>
                  <a:pt x="-47455" y="952291"/>
                  <a:pt x="4061" y="573747"/>
                  <a:pt x="0" y="210461"/>
                </a:cubicBezTo>
                <a:close/>
              </a:path>
            </a:pathLst>
          </a:custGeom>
          <a:solidFill>
            <a:schemeClr val="bg1">
              <a:alpha val="92000"/>
            </a:schemeClr>
          </a:solidFill>
          <a:ln w="31750">
            <a:solidFill>
              <a:schemeClr val="tx1">
                <a:lumMod val="85000"/>
                <a:lumOff val="15000"/>
              </a:schemeClr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" name="Прямокутник: округлені кути 8">
            <a:extLst>
              <a:ext uri="{FF2B5EF4-FFF2-40B4-BE49-F238E27FC236}">
                <a16:creationId xmlns:a16="http://schemas.microsoft.com/office/drawing/2014/main" id="{A7C1D3DA-27A2-479C-BBCD-049A879C7624}"/>
              </a:ext>
            </a:extLst>
          </p:cNvPr>
          <p:cNvSpPr/>
          <p:nvPr/>
        </p:nvSpPr>
        <p:spPr>
          <a:xfrm>
            <a:off x="4809312" y="228600"/>
            <a:ext cx="1629295" cy="1262742"/>
          </a:xfrm>
          <a:custGeom>
            <a:avLst/>
            <a:gdLst>
              <a:gd name="connsiteX0" fmla="*/ 0 w 1629295"/>
              <a:gd name="connsiteY0" fmla="*/ 210461 h 1262742"/>
              <a:gd name="connsiteX1" fmla="*/ 210461 w 1629295"/>
              <a:gd name="connsiteY1" fmla="*/ 0 h 1262742"/>
              <a:gd name="connsiteX2" fmla="*/ 1418834 w 1629295"/>
              <a:gd name="connsiteY2" fmla="*/ 0 h 1262742"/>
              <a:gd name="connsiteX3" fmla="*/ 1629295 w 1629295"/>
              <a:gd name="connsiteY3" fmla="*/ 210461 h 1262742"/>
              <a:gd name="connsiteX4" fmla="*/ 1629295 w 1629295"/>
              <a:gd name="connsiteY4" fmla="*/ 1052281 h 1262742"/>
              <a:gd name="connsiteX5" fmla="*/ 1418834 w 1629295"/>
              <a:gd name="connsiteY5" fmla="*/ 1262742 h 1262742"/>
              <a:gd name="connsiteX6" fmla="*/ 210461 w 1629295"/>
              <a:gd name="connsiteY6" fmla="*/ 1262742 h 1262742"/>
              <a:gd name="connsiteX7" fmla="*/ 0 w 1629295"/>
              <a:gd name="connsiteY7" fmla="*/ 1052281 h 1262742"/>
              <a:gd name="connsiteX8" fmla="*/ 0 w 1629295"/>
              <a:gd name="connsiteY8" fmla="*/ 210461 h 12627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29295" h="1262742" fill="none" extrusionOk="0">
                <a:moveTo>
                  <a:pt x="0" y="210461"/>
                </a:moveTo>
                <a:cubicBezTo>
                  <a:pt x="-2250" y="93863"/>
                  <a:pt x="98280" y="3315"/>
                  <a:pt x="210461" y="0"/>
                </a:cubicBezTo>
                <a:cubicBezTo>
                  <a:pt x="736091" y="11201"/>
                  <a:pt x="1024512" y="-73202"/>
                  <a:pt x="1418834" y="0"/>
                </a:cubicBezTo>
                <a:cubicBezTo>
                  <a:pt x="1540250" y="7982"/>
                  <a:pt x="1636906" y="103550"/>
                  <a:pt x="1629295" y="210461"/>
                </a:cubicBezTo>
                <a:cubicBezTo>
                  <a:pt x="1672818" y="456885"/>
                  <a:pt x="1665535" y="693312"/>
                  <a:pt x="1629295" y="1052281"/>
                </a:cubicBezTo>
                <a:cubicBezTo>
                  <a:pt x="1622184" y="1169683"/>
                  <a:pt x="1532004" y="1260628"/>
                  <a:pt x="1418834" y="1262742"/>
                </a:cubicBezTo>
                <a:cubicBezTo>
                  <a:pt x="1177120" y="1217049"/>
                  <a:pt x="791077" y="1188172"/>
                  <a:pt x="210461" y="1262742"/>
                </a:cubicBezTo>
                <a:cubicBezTo>
                  <a:pt x="94531" y="1258630"/>
                  <a:pt x="-19402" y="1179844"/>
                  <a:pt x="0" y="1052281"/>
                </a:cubicBezTo>
                <a:cubicBezTo>
                  <a:pt x="-73795" y="754571"/>
                  <a:pt x="-36614" y="374339"/>
                  <a:pt x="0" y="210461"/>
                </a:cubicBezTo>
                <a:close/>
              </a:path>
              <a:path w="1629295" h="1262742" stroke="0" extrusionOk="0">
                <a:moveTo>
                  <a:pt x="0" y="210461"/>
                </a:moveTo>
                <a:cubicBezTo>
                  <a:pt x="-13890" y="85659"/>
                  <a:pt x="78204" y="6014"/>
                  <a:pt x="210461" y="0"/>
                </a:cubicBezTo>
                <a:cubicBezTo>
                  <a:pt x="561752" y="-90638"/>
                  <a:pt x="933166" y="60905"/>
                  <a:pt x="1418834" y="0"/>
                </a:cubicBezTo>
                <a:cubicBezTo>
                  <a:pt x="1533025" y="1996"/>
                  <a:pt x="1625482" y="115303"/>
                  <a:pt x="1629295" y="210461"/>
                </a:cubicBezTo>
                <a:cubicBezTo>
                  <a:pt x="1622178" y="501917"/>
                  <a:pt x="1623563" y="760523"/>
                  <a:pt x="1629295" y="1052281"/>
                </a:cubicBezTo>
                <a:cubicBezTo>
                  <a:pt x="1633326" y="1168993"/>
                  <a:pt x="1540758" y="1251031"/>
                  <a:pt x="1418834" y="1262742"/>
                </a:cubicBezTo>
                <a:cubicBezTo>
                  <a:pt x="1280817" y="1236299"/>
                  <a:pt x="333313" y="1295778"/>
                  <a:pt x="210461" y="1262742"/>
                </a:cubicBezTo>
                <a:cubicBezTo>
                  <a:pt x="93395" y="1254808"/>
                  <a:pt x="-7966" y="1179585"/>
                  <a:pt x="0" y="1052281"/>
                </a:cubicBezTo>
                <a:cubicBezTo>
                  <a:pt x="-47455" y="952291"/>
                  <a:pt x="4061" y="573747"/>
                  <a:pt x="0" y="210461"/>
                </a:cubicBezTo>
                <a:close/>
              </a:path>
            </a:pathLst>
          </a:custGeom>
          <a:solidFill>
            <a:schemeClr val="bg1">
              <a:alpha val="92000"/>
            </a:schemeClr>
          </a:solidFill>
          <a:ln w="31750">
            <a:solidFill>
              <a:schemeClr val="tx1">
                <a:lumMod val="85000"/>
                <a:lumOff val="15000"/>
              </a:schemeClr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0" name="Прямокутник: округлені кути 9">
            <a:extLst>
              <a:ext uri="{FF2B5EF4-FFF2-40B4-BE49-F238E27FC236}">
                <a16:creationId xmlns:a16="http://schemas.microsoft.com/office/drawing/2014/main" id="{4A93F420-ABA3-4049-9B51-B0244C765092}"/>
              </a:ext>
            </a:extLst>
          </p:cNvPr>
          <p:cNvSpPr/>
          <p:nvPr/>
        </p:nvSpPr>
        <p:spPr>
          <a:xfrm>
            <a:off x="4809312" y="1674817"/>
            <a:ext cx="1629295" cy="4721233"/>
          </a:xfrm>
          <a:custGeom>
            <a:avLst/>
            <a:gdLst>
              <a:gd name="connsiteX0" fmla="*/ 0 w 1629295"/>
              <a:gd name="connsiteY0" fmla="*/ 271555 h 4721233"/>
              <a:gd name="connsiteX1" fmla="*/ 271555 w 1629295"/>
              <a:gd name="connsiteY1" fmla="*/ 0 h 4721233"/>
              <a:gd name="connsiteX2" fmla="*/ 1357740 w 1629295"/>
              <a:gd name="connsiteY2" fmla="*/ 0 h 4721233"/>
              <a:gd name="connsiteX3" fmla="*/ 1629295 w 1629295"/>
              <a:gd name="connsiteY3" fmla="*/ 271555 h 4721233"/>
              <a:gd name="connsiteX4" fmla="*/ 1629295 w 1629295"/>
              <a:gd name="connsiteY4" fmla="*/ 4449678 h 4721233"/>
              <a:gd name="connsiteX5" fmla="*/ 1357740 w 1629295"/>
              <a:gd name="connsiteY5" fmla="*/ 4721233 h 4721233"/>
              <a:gd name="connsiteX6" fmla="*/ 271555 w 1629295"/>
              <a:gd name="connsiteY6" fmla="*/ 4721233 h 4721233"/>
              <a:gd name="connsiteX7" fmla="*/ 0 w 1629295"/>
              <a:gd name="connsiteY7" fmla="*/ 4449678 h 4721233"/>
              <a:gd name="connsiteX8" fmla="*/ 0 w 1629295"/>
              <a:gd name="connsiteY8" fmla="*/ 271555 h 47212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29295" h="4721233" fill="none" extrusionOk="0">
                <a:moveTo>
                  <a:pt x="0" y="271555"/>
                </a:moveTo>
                <a:cubicBezTo>
                  <a:pt x="-23965" y="117703"/>
                  <a:pt x="125327" y="3065"/>
                  <a:pt x="271555" y="0"/>
                </a:cubicBezTo>
                <a:cubicBezTo>
                  <a:pt x="711080" y="-81647"/>
                  <a:pt x="1198332" y="41652"/>
                  <a:pt x="1357740" y="0"/>
                </a:cubicBezTo>
                <a:cubicBezTo>
                  <a:pt x="1518468" y="16562"/>
                  <a:pt x="1639187" y="133696"/>
                  <a:pt x="1629295" y="271555"/>
                </a:cubicBezTo>
                <a:cubicBezTo>
                  <a:pt x="1478856" y="795736"/>
                  <a:pt x="1715174" y="3008928"/>
                  <a:pt x="1629295" y="4449678"/>
                </a:cubicBezTo>
                <a:cubicBezTo>
                  <a:pt x="1619935" y="4601191"/>
                  <a:pt x="1484490" y="4705207"/>
                  <a:pt x="1357740" y="4721233"/>
                </a:cubicBezTo>
                <a:cubicBezTo>
                  <a:pt x="1017287" y="4780149"/>
                  <a:pt x="757409" y="4628616"/>
                  <a:pt x="271555" y="4721233"/>
                </a:cubicBezTo>
                <a:cubicBezTo>
                  <a:pt x="123680" y="4692813"/>
                  <a:pt x="-17730" y="4610007"/>
                  <a:pt x="0" y="4449678"/>
                </a:cubicBezTo>
                <a:cubicBezTo>
                  <a:pt x="64656" y="3374410"/>
                  <a:pt x="-17807" y="1170008"/>
                  <a:pt x="0" y="271555"/>
                </a:cubicBezTo>
                <a:close/>
              </a:path>
              <a:path w="1629295" h="4721233" stroke="0" extrusionOk="0">
                <a:moveTo>
                  <a:pt x="0" y="271555"/>
                </a:moveTo>
                <a:cubicBezTo>
                  <a:pt x="-11150" y="114701"/>
                  <a:pt x="98425" y="8690"/>
                  <a:pt x="271555" y="0"/>
                </a:cubicBezTo>
                <a:cubicBezTo>
                  <a:pt x="446131" y="20972"/>
                  <a:pt x="900866" y="53114"/>
                  <a:pt x="1357740" y="0"/>
                </a:cubicBezTo>
                <a:cubicBezTo>
                  <a:pt x="1498209" y="9284"/>
                  <a:pt x="1624364" y="148837"/>
                  <a:pt x="1629295" y="271555"/>
                </a:cubicBezTo>
                <a:cubicBezTo>
                  <a:pt x="1649482" y="768447"/>
                  <a:pt x="1781775" y="3665054"/>
                  <a:pt x="1629295" y="4449678"/>
                </a:cubicBezTo>
                <a:cubicBezTo>
                  <a:pt x="1637566" y="4600635"/>
                  <a:pt x="1515282" y="4705662"/>
                  <a:pt x="1357740" y="4721233"/>
                </a:cubicBezTo>
                <a:cubicBezTo>
                  <a:pt x="907169" y="4708731"/>
                  <a:pt x="449896" y="4811247"/>
                  <a:pt x="271555" y="4721233"/>
                </a:cubicBezTo>
                <a:cubicBezTo>
                  <a:pt x="119907" y="4705287"/>
                  <a:pt x="-16017" y="4621913"/>
                  <a:pt x="0" y="4449678"/>
                </a:cubicBezTo>
                <a:cubicBezTo>
                  <a:pt x="-38581" y="2968751"/>
                  <a:pt x="63341" y="896366"/>
                  <a:pt x="0" y="271555"/>
                </a:cubicBezTo>
                <a:close/>
              </a:path>
            </a:pathLst>
          </a:custGeom>
          <a:solidFill>
            <a:schemeClr val="bg1">
              <a:alpha val="92000"/>
            </a:schemeClr>
          </a:solidFill>
          <a:ln w="31750">
            <a:solidFill>
              <a:schemeClr val="tx1">
                <a:lumMod val="85000"/>
                <a:lumOff val="15000"/>
              </a:schemeClr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1" name="Прямокутник: округлені кути 10">
            <a:extLst>
              <a:ext uri="{FF2B5EF4-FFF2-40B4-BE49-F238E27FC236}">
                <a16:creationId xmlns:a16="http://schemas.microsoft.com/office/drawing/2014/main" id="{77B22454-3ED3-47AB-959F-73B43212CF99}"/>
              </a:ext>
            </a:extLst>
          </p:cNvPr>
          <p:cNvSpPr/>
          <p:nvPr/>
        </p:nvSpPr>
        <p:spPr>
          <a:xfrm>
            <a:off x="6750532" y="1674817"/>
            <a:ext cx="1629295" cy="4721233"/>
          </a:xfrm>
          <a:custGeom>
            <a:avLst/>
            <a:gdLst>
              <a:gd name="connsiteX0" fmla="*/ 0 w 1629295"/>
              <a:gd name="connsiteY0" fmla="*/ 271555 h 4721233"/>
              <a:gd name="connsiteX1" fmla="*/ 271555 w 1629295"/>
              <a:gd name="connsiteY1" fmla="*/ 0 h 4721233"/>
              <a:gd name="connsiteX2" fmla="*/ 1357740 w 1629295"/>
              <a:gd name="connsiteY2" fmla="*/ 0 h 4721233"/>
              <a:gd name="connsiteX3" fmla="*/ 1629295 w 1629295"/>
              <a:gd name="connsiteY3" fmla="*/ 271555 h 4721233"/>
              <a:gd name="connsiteX4" fmla="*/ 1629295 w 1629295"/>
              <a:gd name="connsiteY4" fmla="*/ 4449678 h 4721233"/>
              <a:gd name="connsiteX5" fmla="*/ 1357740 w 1629295"/>
              <a:gd name="connsiteY5" fmla="*/ 4721233 h 4721233"/>
              <a:gd name="connsiteX6" fmla="*/ 271555 w 1629295"/>
              <a:gd name="connsiteY6" fmla="*/ 4721233 h 4721233"/>
              <a:gd name="connsiteX7" fmla="*/ 0 w 1629295"/>
              <a:gd name="connsiteY7" fmla="*/ 4449678 h 4721233"/>
              <a:gd name="connsiteX8" fmla="*/ 0 w 1629295"/>
              <a:gd name="connsiteY8" fmla="*/ 271555 h 47212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29295" h="4721233" fill="none" extrusionOk="0">
                <a:moveTo>
                  <a:pt x="0" y="271555"/>
                </a:moveTo>
                <a:cubicBezTo>
                  <a:pt x="-23965" y="117703"/>
                  <a:pt x="125327" y="3065"/>
                  <a:pt x="271555" y="0"/>
                </a:cubicBezTo>
                <a:cubicBezTo>
                  <a:pt x="711080" y="-81647"/>
                  <a:pt x="1198332" y="41652"/>
                  <a:pt x="1357740" y="0"/>
                </a:cubicBezTo>
                <a:cubicBezTo>
                  <a:pt x="1518468" y="16562"/>
                  <a:pt x="1639187" y="133696"/>
                  <a:pt x="1629295" y="271555"/>
                </a:cubicBezTo>
                <a:cubicBezTo>
                  <a:pt x="1478856" y="795736"/>
                  <a:pt x="1715174" y="3008928"/>
                  <a:pt x="1629295" y="4449678"/>
                </a:cubicBezTo>
                <a:cubicBezTo>
                  <a:pt x="1619935" y="4601191"/>
                  <a:pt x="1484490" y="4705207"/>
                  <a:pt x="1357740" y="4721233"/>
                </a:cubicBezTo>
                <a:cubicBezTo>
                  <a:pt x="1017287" y="4780149"/>
                  <a:pt x="757409" y="4628616"/>
                  <a:pt x="271555" y="4721233"/>
                </a:cubicBezTo>
                <a:cubicBezTo>
                  <a:pt x="123680" y="4692813"/>
                  <a:pt x="-17730" y="4610007"/>
                  <a:pt x="0" y="4449678"/>
                </a:cubicBezTo>
                <a:cubicBezTo>
                  <a:pt x="64656" y="3374410"/>
                  <a:pt x="-17807" y="1170008"/>
                  <a:pt x="0" y="271555"/>
                </a:cubicBezTo>
                <a:close/>
              </a:path>
              <a:path w="1629295" h="4721233" stroke="0" extrusionOk="0">
                <a:moveTo>
                  <a:pt x="0" y="271555"/>
                </a:moveTo>
                <a:cubicBezTo>
                  <a:pt x="-11150" y="114701"/>
                  <a:pt x="98425" y="8690"/>
                  <a:pt x="271555" y="0"/>
                </a:cubicBezTo>
                <a:cubicBezTo>
                  <a:pt x="446131" y="20972"/>
                  <a:pt x="900866" y="53114"/>
                  <a:pt x="1357740" y="0"/>
                </a:cubicBezTo>
                <a:cubicBezTo>
                  <a:pt x="1498209" y="9284"/>
                  <a:pt x="1624364" y="148837"/>
                  <a:pt x="1629295" y="271555"/>
                </a:cubicBezTo>
                <a:cubicBezTo>
                  <a:pt x="1649482" y="768447"/>
                  <a:pt x="1781775" y="3665054"/>
                  <a:pt x="1629295" y="4449678"/>
                </a:cubicBezTo>
                <a:cubicBezTo>
                  <a:pt x="1637566" y="4600635"/>
                  <a:pt x="1515282" y="4705662"/>
                  <a:pt x="1357740" y="4721233"/>
                </a:cubicBezTo>
                <a:cubicBezTo>
                  <a:pt x="907169" y="4708731"/>
                  <a:pt x="449896" y="4811247"/>
                  <a:pt x="271555" y="4721233"/>
                </a:cubicBezTo>
                <a:cubicBezTo>
                  <a:pt x="119907" y="4705287"/>
                  <a:pt x="-16017" y="4621913"/>
                  <a:pt x="0" y="4449678"/>
                </a:cubicBezTo>
                <a:cubicBezTo>
                  <a:pt x="-38581" y="2968751"/>
                  <a:pt x="63341" y="896366"/>
                  <a:pt x="0" y="271555"/>
                </a:cubicBezTo>
                <a:close/>
              </a:path>
            </a:pathLst>
          </a:custGeom>
          <a:solidFill>
            <a:schemeClr val="bg1">
              <a:alpha val="92000"/>
            </a:schemeClr>
          </a:solidFill>
          <a:ln w="31750">
            <a:solidFill>
              <a:schemeClr val="tx1">
                <a:lumMod val="85000"/>
                <a:lumOff val="15000"/>
              </a:schemeClr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16E9138-D235-4CA0-A363-45499298077E}"/>
              </a:ext>
            </a:extLst>
          </p:cNvPr>
          <p:cNvSpPr txBox="1"/>
          <p:nvPr/>
        </p:nvSpPr>
        <p:spPr>
          <a:xfrm rot="19013809">
            <a:off x="903668" y="67033"/>
            <a:ext cx="1740310" cy="1171239"/>
          </a:xfrm>
          <a:prstGeom prst="rect">
            <a:avLst/>
          </a:prstGeom>
          <a:noFill/>
        </p:spPr>
        <p:txBody>
          <a:bodyPr wrap="square" rtlCol="0">
            <a:prstTxWarp prst="textArchDown">
              <a:avLst>
                <a:gd name="adj" fmla="val 20587788"/>
              </a:avLst>
            </a:prstTxWarp>
            <a:spAutoFit/>
          </a:bodyPr>
          <a:lstStyle/>
          <a:p>
            <a:pPr algn="ctr"/>
            <a:r>
              <a:rPr lang="ru-RU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Comic Sans MS" panose="030F0702030302020204" pitchFamily="66" charset="0"/>
              </a:rPr>
              <a:t>Б</a:t>
            </a:r>
            <a:r>
              <a:rPr lang="uk-UA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Comic Sans MS" panose="030F0702030302020204" pitchFamily="66" charset="0"/>
              </a:rPr>
              <a:t>ЫСТРО</a:t>
            </a:r>
          </a:p>
        </p:txBody>
      </p:sp>
      <p:pic>
        <p:nvPicPr>
          <p:cNvPr id="13" name="Picture 8">
            <a:extLst>
              <a:ext uri="{FF2B5EF4-FFF2-40B4-BE49-F238E27FC236}">
                <a16:creationId xmlns:a16="http://schemas.microsoft.com/office/drawing/2014/main" id="{B9CAC5E2-8AF9-4E92-A808-19F33B9616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34808" y="228600"/>
            <a:ext cx="1017899" cy="1017899"/>
          </a:xfrm>
          <a:prstGeom prst="rect">
            <a:avLst/>
          </a:prstGeom>
          <a:noFill/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DD9FD76-DE34-4A2F-94B1-D01CC59810B8}"/>
              </a:ext>
            </a:extLst>
          </p:cNvPr>
          <p:cNvSpPr txBox="1"/>
          <p:nvPr/>
        </p:nvSpPr>
        <p:spPr>
          <a:xfrm rot="19013809">
            <a:off x="4736072" y="67033"/>
            <a:ext cx="1740310" cy="1171239"/>
          </a:xfrm>
          <a:prstGeom prst="rect">
            <a:avLst/>
          </a:prstGeom>
          <a:noFill/>
        </p:spPr>
        <p:txBody>
          <a:bodyPr wrap="square" rtlCol="0">
            <a:prstTxWarp prst="textArchDown">
              <a:avLst>
                <a:gd name="adj" fmla="val 20587788"/>
              </a:avLst>
            </a:prstTxWarp>
            <a:spAutoFit/>
          </a:bodyPr>
          <a:lstStyle/>
          <a:p>
            <a:pPr algn="ctr"/>
            <a:r>
              <a:rPr lang="uk-UA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Comic Sans MS" panose="030F0702030302020204" pitchFamily="66" charset="0"/>
              </a:rPr>
              <a:t>МЕДЛЕННО</a:t>
            </a:r>
          </a:p>
        </p:txBody>
      </p:sp>
      <p:pic>
        <p:nvPicPr>
          <p:cNvPr id="15" name="Picture 8">
            <a:extLst>
              <a:ext uri="{FF2B5EF4-FFF2-40B4-BE49-F238E27FC236}">
                <a16:creationId xmlns:a16="http://schemas.microsoft.com/office/drawing/2014/main" id="{532C0AEE-8495-4AA1-8B56-3E45F57FDB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773998" y="228600"/>
            <a:ext cx="1004327" cy="1017899"/>
          </a:xfrm>
          <a:prstGeom prst="rect">
            <a:avLst/>
          </a:prstGeom>
          <a:noFill/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1B811C2C-72B2-4439-A153-FF541CF66FBA}"/>
              </a:ext>
            </a:extLst>
          </p:cNvPr>
          <p:cNvSpPr txBox="1"/>
          <p:nvPr/>
        </p:nvSpPr>
        <p:spPr>
          <a:xfrm rot="19013809">
            <a:off x="2805664" y="121461"/>
            <a:ext cx="1740310" cy="1171239"/>
          </a:xfrm>
          <a:prstGeom prst="rect">
            <a:avLst/>
          </a:prstGeom>
          <a:noFill/>
        </p:spPr>
        <p:txBody>
          <a:bodyPr wrap="square" rtlCol="0">
            <a:prstTxWarp prst="textArchDown">
              <a:avLst>
                <a:gd name="adj" fmla="val 20587788"/>
              </a:avLst>
            </a:prstTxWarp>
            <a:spAutoFit/>
          </a:bodyPr>
          <a:lstStyle/>
          <a:p>
            <a:pPr algn="ctr"/>
            <a:r>
              <a:rPr lang="uk-UA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Comic Sans MS" panose="030F0702030302020204" pitchFamily="66" charset="0"/>
              </a:rPr>
              <a:t>ТИХО</a:t>
            </a:r>
          </a:p>
        </p:txBody>
      </p:sp>
      <p:pic>
        <p:nvPicPr>
          <p:cNvPr id="17" name="Picture 8">
            <a:extLst>
              <a:ext uri="{FF2B5EF4-FFF2-40B4-BE49-F238E27FC236}">
                <a16:creationId xmlns:a16="http://schemas.microsoft.com/office/drawing/2014/main" id="{DB149868-22B8-4BD8-B307-3E533F8BE3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61" b="89974" l="9668" r="90137">
                        <a14:foregroundMark x1="32031" y1="34961" x2="47754" y2="41992"/>
                        <a14:foregroundMark x1="62109" y1="30599" x2="69922" y2="36719"/>
                        <a14:foregroundMark x1="54297" y1="30599" x2="76465" y2="43685"/>
                        <a14:foregroundMark x1="54297" y1="31315" x2="70996" y2="47070"/>
                        <a14:foregroundMark x1="27539" y1="32161" x2="40918" y2="42513"/>
                        <a14:foregroundMark x1="35742" y1="29622" x2="42676" y2="35352"/>
                        <a14:foregroundMark x1="33984" y1="29883" x2="46094" y2="38802"/>
                        <a14:foregroundMark x1="43457" y1="32747" x2="44336" y2="43359"/>
                        <a14:foregroundMark x1="28027" y1="35026" x2="38770" y2="50521"/>
                        <a14:foregroundMark x1="37891" y1="40820" x2="43945" y2="45378"/>
                        <a14:foregroundMark x1="52539" y1="34180" x2="68848" y2="49089"/>
                        <a14:foregroundMark x1="15039" y1="59180" x2="15039" y2="59180"/>
                        <a14:foregroundMark x1="12891" y1="55729" x2="11621" y2="52865"/>
                        <a14:foregroundMark x1="90234" y1="42578" x2="90234" y2="42578"/>
                        <a14:foregroundMark x1="9668" y1="44596" x2="9668" y2="44596"/>
                        <a14:foregroundMark x1="9668" y1="45378" x2="10059" y2="469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978279" y="130628"/>
            <a:ext cx="850519" cy="1275779"/>
          </a:xfrm>
          <a:prstGeom prst="rect">
            <a:avLst/>
          </a:prstGeom>
          <a:noFill/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A3CA4900-3B55-4F94-B94B-F317DD024E3D}"/>
              </a:ext>
            </a:extLst>
          </p:cNvPr>
          <p:cNvSpPr txBox="1"/>
          <p:nvPr/>
        </p:nvSpPr>
        <p:spPr>
          <a:xfrm rot="19225676">
            <a:off x="6706758" y="113296"/>
            <a:ext cx="1740310" cy="1171239"/>
          </a:xfrm>
          <a:prstGeom prst="rect">
            <a:avLst/>
          </a:prstGeom>
          <a:noFill/>
        </p:spPr>
        <p:txBody>
          <a:bodyPr wrap="square" rtlCol="0">
            <a:prstTxWarp prst="textArchDown">
              <a:avLst>
                <a:gd name="adj" fmla="val 20587788"/>
              </a:avLst>
            </a:prstTxWarp>
            <a:spAutoFit/>
          </a:bodyPr>
          <a:lstStyle/>
          <a:p>
            <a:pPr algn="ctr"/>
            <a:r>
              <a:rPr lang="uk-UA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Comic Sans MS" panose="030F0702030302020204" pitchFamily="66" charset="0"/>
              </a:rPr>
              <a:t>ГРОМКО</a:t>
            </a:r>
          </a:p>
        </p:txBody>
      </p:sp>
      <p:pic>
        <p:nvPicPr>
          <p:cNvPr id="19" name="Picture 8">
            <a:extLst>
              <a:ext uri="{FF2B5EF4-FFF2-40B4-BE49-F238E27FC236}">
                <a16:creationId xmlns:a16="http://schemas.microsoft.com/office/drawing/2014/main" id="{8CEC07CD-E1C6-4445-851D-AEBFEFFEFE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864533" y="307589"/>
            <a:ext cx="948414" cy="822186"/>
          </a:xfrm>
          <a:prstGeom prst="rect">
            <a:avLst/>
          </a:prstGeom>
          <a:noFill/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1F6E9470-6713-465A-82B5-F7756621952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8602" y="1761219"/>
            <a:ext cx="1522720" cy="1522720"/>
          </a:xfrm>
          <a:prstGeom prst="rect">
            <a:avLst/>
          </a:prstGeom>
          <a:noFill/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F9BEDC2F-E033-4FC8-B220-255F5DB076C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7563" y="3276600"/>
            <a:ext cx="1522719" cy="1522719"/>
          </a:xfrm>
          <a:prstGeom prst="rect">
            <a:avLst/>
          </a:prstGeom>
          <a:noFill/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9AA9CDA2-DEF1-4175-9B8E-46904E53AA6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17989" y="1783673"/>
            <a:ext cx="1480386" cy="1480386"/>
          </a:xfrm>
          <a:prstGeom prst="rect">
            <a:avLst/>
          </a:prstGeom>
          <a:noFill/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03AE8D77-6CC9-42CD-9F79-336928C976A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86959" y="1804270"/>
            <a:ext cx="1454099" cy="1454099"/>
          </a:xfrm>
          <a:prstGeom prst="rect">
            <a:avLst/>
          </a:prstGeom>
          <a:noFill/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421F9CA2-ABE8-4100-8B27-4C35C6ABFE7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16859" y="4786440"/>
            <a:ext cx="1424001" cy="1424001"/>
          </a:xfrm>
          <a:prstGeom prst="rect">
            <a:avLst/>
          </a:prstGeom>
          <a:noFill/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BA58BD63-52DB-4787-9EC8-FC9BADF1E05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71069" y="3312072"/>
            <a:ext cx="1480387" cy="1480387"/>
          </a:xfrm>
          <a:prstGeom prst="rect">
            <a:avLst/>
          </a:prstGeom>
          <a:noFill/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ACC1B57C-6193-4C17-AABB-32CCFF93944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16261" y="4895318"/>
            <a:ext cx="1315123" cy="1315123"/>
          </a:xfrm>
          <a:prstGeom prst="rect">
            <a:avLst/>
          </a:prstGeom>
          <a:noFill/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4B011251-53FB-4D82-87F9-F9AED3E7008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46988" y="3265426"/>
            <a:ext cx="1434758" cy="1434758"/>
          </a:xfrm>
          <a:prstGeom prst="rect">
            <a:avLst/>
          </a:prstGeom>
          <a:noFill/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5AE479A4-96CD-4EF1-8F88-79CF36079A6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19902" y="3312072"/>
            <a:ext cx="1733758" cy="1733758"/>
          </a:xfrm>
          <a:prstGeom prst="rect">
            <a:avLst/>
          </a:prstGeom>
          <a:noFill/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59FD2FA6-04F7-4E89-BBB1-889A52F76753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38359" y="4869673"/>
            <a:ext cx="1547195" cy="1547195"/>
          </a:xfrm>
          <a:prstGeom prst="rect">
            <a:avLst/>
          </a:prstGeom>
          <a:noFill/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1C833D85-5E85-4746-8D53-89E729059F5E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947776">
            <a:off x="6893537" y="4898665"/>
            <a:ext cx="1454099" cy="1454099"/>
          </a:xfrm>
          <a:prstGeom prst="rect">
            <a:avLst/>
          </a:prstGeom>
          <a:noFill/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070E660D-75A1-4D27-B8B6-64FB27B9ECB3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52434" y="1847791"/>
            <a:ext cx="1172399" cy="1172399"/>
          </a:xfrm>
          <a:prstGeom prst="rect">
            <a:avLst/>
          </a:prstGeom>
          <a:noFill/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182A3D86-7416-4714-B343-6E4B69FF30A2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4727" y="3289621"/>
            <a:ext cx="3276600" cy="3276600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697A9FFC-1E2D-46E8-B360-B75B274A998E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72" y="6033877"/>
            <a:ext cx="837055" cy="724345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3F817D2F-BF51-4776-8176-3E681FF4495C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2864" y="35941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934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</TotalTime>
  <Words>5</Words>
  <Application>Microsoft Office PowerPoint</Application>
  <PresentationFormat>Широкий екран</PresentationFormat>
  <Paragraphs>4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6" baseType="lpstr">
      <vt:lpstr>Arial</vt:lpstr>
      <vt:lpstr>Calibri</vt:lpstr>
      <vt:lpstr>Calibri Light</vt:lpstr>
      <vt:lpstr>Comic Sans MS</vt:lpstr>
      <vt:lpstr>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Ірина</dc:creator>
  <cp:lastModifiedBy>Ірина</cp:lastModifiedBy>
  <cp:revision>9</cp:revision>
  <dcterms:created xsi:type="dcterms:W3CDTF">2025-11-20T15:30:35Z</dcterms:created>
  <dcterms:modified xsi:type="dcterms:W3CDTF">2025-11-21T11:18:15Z</dcterms:modified>
</cp:coreProperties>
</file>