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2D16BE-8AB8-5799-36FE-462AA15ACD46}" v="5" dt="2025-11-21T09:32:53.319"/>
    <p1510:client id="{2353744F-B119-4F80-D922-284ED218ED09}" v="2" dt="2025-11-21T09:36:00.397"/>
    <p1510:client id="{3634E5F6-B050-5AAF-0BEB-37373094465F}" v="3" dt="2025-11-21T10:07:04.160"/>
    <p1510:client id="{396CE84F-F907-8844-9D68-BF41CF637570}" v="40" dt="2025-11-21T09:35:46.115"/>
    <p1510:client id="{45E8BEC4-3583-978B-7C16-A300904E7399}" v="2" dt="2025-11-21T10:17:27.605"/>
    <p1510:client id="{4CB492B8-DFED-3579-C5B5-0208381B1D31}" v="4" dt="2025-11-21T09:33:34.630"/>
    <p1510:client id="{75E73D7F-E134-8395-89BD-789A7E635FFB}" v="3" dt="2025-11-21T10:04:51.538"/>
    <p1510:client id="{9C78B4AC-1457-8BEE-573E-0B32E1BF2190}" v="7" dt="2025-11-21T10:10:43.462"/>
    <p1510:client id="{A3A4A6DE-D7D0-6306-65C5-6D0649624335}" v="14" dt="2025-11-21T10:06:32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6T13:39:47.6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48C98-7AC0-46F7-8714-4315BA7212DF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957E2-0BA4-4CF4-A767-8A2944863CF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311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A957E2-0BA4-4CF4-A767-8A2944863CFC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298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1DAE1-6811-204A-B39E-B5E83B920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6D80E8-C2C3-169F-17B3-31CF95441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D72114-6A72-7093-ECCE-B275F186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9553-B45E-4BD8-B2B4-D1759993DD03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8AC986-B8BD-C4EA-EB0B-24DBCE60B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AB9BF7-EF58-DEBC-70CE-B397E9A1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D05D-CAD9-4297-86B1-330CBAEEC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112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A9C24-B16D-8BD7-654E-D12C586DC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4470C8-BE15-E7B5-A230-3951F3671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44A7F9-C89B-292C-BC93-D137AADFC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9553-B45E-4BD8-B2B4-D1759993DD03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BBC7E-1993-E538-EB91-3088B28F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D27421-7213-D0F3-2EBF-CB9F351E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D05D-CAD9-4297-86B1-330CBAEEC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1312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E23038-15E5-B80C-6555-7930B9A2D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D9FB73-3EF9-DADC-9B95-CCA5790F5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106AE-CD37-799C-0295-C0F7A714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9553-B45E-4BD8-B2B4-D1759993DD03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B12E6-6A0F-300F-B96E-80335111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097DE4-395A-9F8F-ADA7-1C9774F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D05D-CAD9-4297-86B1-330CBAEEC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334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1D492-2280-7148-E64D-C4351BE4E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D18A54-53C8-658D-ECE9-484806248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A6D37E-B8A0-48D3-0298-B8EA5F27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9553-B45E-4BD8-B2B4-D1759993DD03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A6C1B-5BD5-CA29-BA58-977D9D185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52B149-EE9D-24B3-6847-F4AAFEF1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D05D-CAD9-4297-86B1-330CBAEEC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261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74BDD-3F27-55F4-31C8-40EF1344A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2FF51F-603C-F931-E0CE-12BF8CB38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DF1776-B8A0-E90A-0957-18DE93BC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9553-B45E-4BD8-B2B4-D1759993DD03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FCB3FE-B3E5-59AD-F7C8-765E0B987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5BEF19-1B46-8C86-E7F0-CEA384971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D05D-CAD9-4297-86B1-330CBAEEC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197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459AA-C91C-88C8-9E8F-2CAF3F44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5DBB0-13EC-77A5-0186-AE39CD22E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3CAB6F-F861-DF73-FD66-A25F11941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859D7D-D9BC-71A9-D1DE-8B646DE1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9553-B45E-4BD8-B2B4-D1759993DD03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88AD3B-E7D1-9195-5292-85F0BCC19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34B154-4AC0-FF64-4A1C-7ED18F7E2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D05D-CAD9-4297-86B1-330CBAEEC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551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A03BD-62D7-CC41-3E5E-D331991C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FAA726-FCD1-AC40-BF3A-68D082BBF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AFAE3B-1763-6B33-0F2B-BF62C9F8F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BA5AEF-9F9B-A9EF-CDEC-A1ED6B46B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8FAD15-F86D-22B5-7E94-1FD6B238A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5149E4-DE34-3ACD-1BA0-7035D64FC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9553-B45E-4BD8-B2B4-D1759993DD03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125996-DCBE-9551-D544-1B8AEE65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242A19-4C82-43B5-D45E-492D292A7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D05D-CAD9-4297-86B1-330CBAEEC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981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1875DC-FC63-D325-0F46-C5830470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66A541-29A6-3F38-C632-762B25CFE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9553-B45E-4BD8-B2B4-D1759993DD03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4115B6-65B9-A273-B896-AC312B898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B8981B-3F5E-64F7-6B1C-AE61F9908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D05D-CAD9-4297-86B1-330CBAEEC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3875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CF87EF-44CA-0FD5-031F-9D4D2B10C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9553-B45E-4BD8-B2B4-D1759993DD03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FF9282-D9D7-45EA-36D7-8104AA703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F9ED71-87FB-05D2-10F8-1E4DAB7EA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D05D-CAD9-4297-86B1-330CBAEEC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635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B78A5-829A-3223-0DF0-CA79C71A0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1D8A87-8564-3B29-346B-6F25AE09B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39BF49-A5BF-46A6-54FF-EF3E94202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8BFC94-6B0D-B54F-2AFF-94BF0392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9553-B45E-4BD8-B2B4-D1759993DD03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1C8A43-66B7-425A-7A48-046C4FE4D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417D91-ECA0-9EDE-B979-ABD451346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D05D-CAD9-4297-86B1-330CBAEEC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340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BE2C5-6E2B-FCD1-90C4-4EA6AE00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26EB84A-B2F7-C008-8359-CAF76762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EB1169-BE72-9FBA-69B2-F637AE911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F0B570-E847-08D6-CE03-66743278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9553-B45E-4BD8-B2B4-D1759993DD03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AF8DA5-41A7-EE03-8DC5-C7135CEC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10DAB8-03BD-C615-D213-B991F6A0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D05D-CAD9-4297-86B1-330CBAEEC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5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ED819-DF70-C862-D566-E4DC0B3D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9C18E7-C6D4-868B-B77A-F0920590A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CC2EA-F8A7-08F6-8C0B-D762BFDD20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9553-B45E-4BD8-B2B4-D1759993DD03}" type="datetimeFigureOut">
              <a:rPr lang="uk-UA" smtClean="0"/>
              <a:t>21.11.2025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7598FE-39ED-0DB5-1E83-B64222276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FD2752-BA9E-1F53-F713-358924815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DD05D-CAD9-4297-86B1-330CBAEEC8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997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customXml" Target="../ink/ink1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 tree next to a body of water&#10;&#10;AI-generated content may be incorrect.">
            <a:extLst>
              <a:ext uri="{FF2B5EF4-FFF2-40B4-BE49-F238E27FC236}">
                <a16:creationId xmlns:a16="http://schemas.microsoft.com/office/drawing/2014/main" id="{6C99E38D-9D70-70BF-74B5-5C350EC25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" y="13729"/>
            <a:ext cx="12193735" cy="68458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A3D46EAC-4BD9-EFF4-8F66-69C6468F18A8}"/>
                  </a:ext>
                </a:extLst>
              </p14:cNvPr>
              <p14:cNvContentPartPr/>
              <p14:nvPr/>
            </p14:nvContentPartPr>
            <p14:xfrm>
              <a:off x="2917149" y="1478805"/>
              <a:ext cx="56389" cy="56389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A3D46EAC-4BD9-EFF4-8F66-69C6468F18A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8536" y="520192"/>
                <a:ext cx="1973615" cy="1973615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62E65631-3572-E634-4ED1-D8EC41545B17}"/>
              </a:ext>
            </a:extLst>
          </p:cNvPr>
          <p:cNvSpPr/>
          <p:nvPr/>
        </p:nvSpPr>
        <p:spPr>
          <a:xfrm>
            <a:off x="5042062" y="1803266"/>
            <a:ext cx="1848722" cy="18979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EDC581D-FBF2-CDED-9EB8-ABA31911773B}"/>
              </a:ext>
            </a:extLst>
          </p:cNvPr>
          <p:cNvSpPr/>
          <p:nvPr/>
        </p:nvSpPr>
        <p:spPr>
          <a:xfrm>
            <a:off x="2622301" y="1816923"/>
            <a:ext cx="1848722" cy="18979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1CC59D79-8141-A9F5-46E2-3920A2D19286}"/>
              </a:ext>
            </a:extLst>
          </p:cNvPr>
          <p:cNvSpPr/>
          <p:nvPr/>
        </p:nvSpPr>
        <p:spPr>
          <a:xfrm>
            <a:off x="7504168" y="4129165"/>
            <a:ext cx="1848722" cy="18979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48E26A7-0402-CEC5-D386-C197A8915396}"/>
              </a:ext>
            </a:extLst>
          </p:cNvPr>
          <p:cNvSpPr/>
          <p:nvPr/>
        </p:nvSpPr>
        <p:spPr>
          <a:xfrm>
            <a:off x="5106623" y="4151312"/>
            <a:ext cx="1848722" cy="18979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01417C08-1429-778F-5A87-A2A08F690119}"/>
              </a:ext>
            </a:extLst>
          </p:cNvPr>
          <p:cNvSpPr/>
          <p:nvPr/>
        </p:nvSpPr>
        <p:spPr>
          <a:xfrm>
            <a:off x="177190" y="4153421"/>
            <a:ext cx="1848722" cy="18979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F73B9DB0-82F9-63D8-A952-6348806349A0}"/>
              </a:ext>
            </a:extLst>
          </p:cNvPr>
          <p:cNvSpPr/>
          <p:nvPr/>
        </p:nvSpPr>
        <p:spPr>
          <a:xfrm>
            <a:off x="2628983" y="4152433"/>
            <a:ext cx="1848722" cy="18979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8221498C-AE8A-6282-9CD1-760AF9E191BD}"/>
              </a:ext>
            </a:extLst>
          </p:cNvPr>
          <p:cNvSpPr/>
          <p:nvPr/>
        </p:nvSpPr>
        <p:spPr>
          <a:xfrm>
            <a:off x="207607" y="1818442"/>
            <a:ext cx="1848722" cy="18979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0075791E-833E-BFBB-9000-30146B386BF9}"/>
              </a:ext>
            </a:extLst>
          </p:cNvPr>
          <p:cNvSpPr/>
          <p:nvPr/>
        </p:nvSpPr>
        <p:spPr>
          <a:xfrm>
            <a:off x="7448384" y="1814484"/>
            <a:ext cx="1848722" cy="18979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4790C52-3C7E-113B-1E0E-8C44277422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67" y="1821389"/>
            <a:ext cx="2051970" cy="205197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F6FD712-84EF-80F3-A81B-084384A31C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662" y="1616124"/>
            <a:ext cx="2250321" cy="225032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1CFE8D-63D3-C9E9-384F-892302A11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799" y="1843081"/>
            <a:ext cx="1585918" cy="15859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CC4490-94B8-3BFE-26FF-7C98193D06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42" y="1935244"/>
            <a:ext cx="1857210" cy="14013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AC93517-1FA8-AFB7-80D9-9452D57E52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5" y="3961427"/>
            <a:ext cx="2051969" cy="20519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3C15450-4251-D343-9E5B-6F48B0D34B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913" y="4356372"/>
            <a:ext cx="1222277" cy="122227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B08C31-4EBC-7A72-785B-1D27BDED1D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47" y="4125485"/>
            <a:ext cx="1960781" cy="196078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9CC256-2F1C-8634-196C-157ECE741D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47" y="4047726"/>
            <a:ext cx="2135441" cy="2135441"/>
          </a:xfrm>
          <a:prstGeom prst="rect">
            <a:avLst/>
          </a:prstGeom>
        </p:spPr>
      </p:pic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99C45F4E-D83C-0FEB-4B59-B5C6EFE9E121}"/>
              </a:ext>
            </a:extLst>
          </p:cNvPr>
          <p:cNvSpPr/>
          <p:nvPr/>
        </p:nvSpPr>
        <p:spPr>
          <a:xfrm>
            <a:off x="209381" y="1837416"/>
            <a:ext cx="1848722" cy="189792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/>
              <a:t>1</a:t>
            </a:r>
            <a:endParaRPr lang="uk-UA" sz="6000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40D597D5-233B-F498-7BF1-7AB903CB178B}"/>
              </a:ext>
            </a:extLst>
          </p:cNvPr>
          <p:cNvSpPr/>
          <p:nvPr/>
        </p:nvSpPr>
        <p:spPr>
          <a:xfrm>
            <a:off x="173786" y="4157761"/>
            <a:ext cx="1848722" cy="189792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/>
              <a:t>5</a:t>
            </a:r>
            <a:endParaRPr lang="uk-UA" sz="600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CB3BE82C-9388-7FCE-FC1B-FA76661B6B77}"/>
              </a:ext>
            </a:extLst>
          </p:cNvPr>
          <p:cNvSpPr/>
          <p:nvPr/>
        </p:nvSpPr>
        <p:spPr>
          <a:xfrm>
            <a:off x="2630969" y="4151312"/>
            <a:ext cx="1848722" cy="189792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/>
              <a:t>6</a:t>
            </a:r>
            <a:endParaRPr lang="uk-UA" sz="600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8FB056E-4751-BDB8-C05D-EB8F8F79B7F6}"/>
              </a:ext>
            </a:extLst>
          </p:cNvPr>
          <p:cNvSpPr/>
          <p:nvPr/>
        </p:nvSpPr>
        <p:spPr>
          <a:xfrm>
            <a:off x="2635128" y="1780077"/>
            <a:ext cx="1848722" cy="189792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/>
              <a:t>2</a:t>
            </a:r>
            <a:endParaRPr lang="uk-UA" sz="6000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CC1FCF0F-6528-B3AC-C8C9-0407D96199ED}"/>
              </a:ext>
            </a:extLst>
          </p:cNvPr>
          <p:cNvSpPr/>
          <p:nvPr/>
        </p:nvSpPr>
        <p:spPr>
          <a:xfrm>
            <a:off x="5041134" y="1796817"/>
            <a:ext cx="1848722" cy="189792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/>
              <a:t>3</a:t>
            </a:r>
            <a:endParaRPr lang="uk-UA" sz="6000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09111F77-016D-0081-16FF-C45D4D87B60E}"/>
              </a:ext>
            </a:extLst>
          </p:cNvPr>
          <p:cNvSpPr/>
          <p:nvPr/>
        </p:nvSpPr>
        <p:spPr>
          <a:xfrm>
            <a:off x="7442231" y="1814484"/>
            <a:ext cx="1848722" cy="189792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/>
              <a:t>4</a:t>
            </a:r>
            <a:endParaRPr lang="uk-UA" sz="6000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9CFCAAB7-3982-227F-765A-A01232E8C6CB}"/>
              </a:ext>
            </a:extLst>
          </p:cNvPr>
          <p:cNvSpPr/>
          <p:nvPr/>
        </p:nvSpPr>
        <p:spPr>
          <a:xfrm>
            <a:off x="5098477" y="4157761"/>
            <a:ext cx="1848722" cy="189792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/>
              <a:t>7</a:t>
            </a:r>
            <a:endParaRPr lang="uk-UA" sz="6000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980163FB-89B7-0DEA-C3B4-FB5F7076F88C}"/>
              </a:ext>
            </a:extLst>
          </p:cNvPr>
          <p:cNvSpPr/>
          <p:nvPr/>
        </p:nvSpPr>
        <p:spPr>
          <a:xfrm>
            <a:off x="7504167" y="4131946"/>
            <a:ext cx="1848722" cy="189792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/>
              <a:t>8</a:t>
            </a:r>
            <a:endParaRPr lang="uk-UA" sz="600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580016E-CE04-4E75-92A3-3BD42B8768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192" y="2888384"/>
            <a:ext cx="1213648" cy="121364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051E305-9F88-E099-11EA-226DAC8CF6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072" y="2898739"/>
            <a:ext cx="1213648" cy="121364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C2BB33F-1A0E-238C-BE67-606215F881E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483" y="2992310"/>
            <a:ext cx="1213648" cy="121364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BDE056D-3A33-260C-F93A-33C5D431DA4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24" y="3102470"/>
            <a:ext cx="1213648" cy="121364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DDDD897-5B5C-EE30-C05E-9F3D27E91B1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07" y="5259367"/>
            <a:ext cx="1213648" cy="121364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0D7012E-8578-0D69-0297-3527A6C022D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17" y="5260047"/>
            <a:ext cx="1213648" cy="121364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35FBE0CA-55A4-2FD6-286B-70762F5DB7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84" y="5252204"/>
            <a:ext cx="1213648" cy="121364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DEEDBD1-4692-B5EE-6058-A2C7CDF83B2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24" y="5242507"/>
            <a:ext cx="1213648" cy="121364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C425D2-EC2E-A87F-2C16-605C39624F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60135" y="3873438"/>
            <a:ext cx="2109024" cy="19843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1A3E55-2DEF-E9A0-4DED-65F5C4874E3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6" y="121726"/>
            <a:ext cx="803241" cy="78126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8EF513-8427-826B-F2D9-118EAC1C524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91" y="166433"/>
            <a:ext cx="5849471" cy="58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9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9" grpId="0" animBg="1"/>
      <p:bldP spid="29" grpId="1" animBg="1"/>
      <p:bldP spid="32" grpId="0" animBg="1"/>
      <p:bldP spid="32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303414-707C-4F7A-B5D1-587F3E00A1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9531CF-680D-4C3B-B54D-0595A885E4D6}">
  <ds:schemaRefs>
    <ds:schemaRef ds:uri="f2b6131b-628d-405c-9a7f-49f976ea74d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7BF9C42-713A-4525-9D2E-439F1CBC0812}">
  <ds:schemaRefs>
    <ds:schemaRef ds:uri="f2b6131b-628d-405c-9a7f-49f976ea74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Пользователь</dc:creator>
  <cp:revision>4</cp:revision>
  <dcterms:created xsi:type="dcterms:W3CDTF">2025-11-06T12:50:13Z</dcterms:created>
  <dcterms:modified xsi:type="dcterms:W3CDTF">2025-11-21T10:19:51Z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